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3c41ac986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7f9dc983c489f"/>
  </p:sldMasterIdLst>
  <p:sldIdLst>
    <p:sldId xmlns:r="http://schemas.openxmlformats.org/officeDocument/2006/relationships" id="256" r:id="Rda63f4f94e094c26"/>
    <p:sldId xmlns:r="http://schemas.openxmlformats.org/officeDocument/2006/relationships" id="257" r:id="R5dc6589e874d4be1"/>
    <p:sldId xmlns:r="http://schemas.openxmlformats.org/officeDocument/2006/relationships" id="258" r:id="R73caa734bd64428a"/>
    <p:sldId xmlns:r="http://schemas.openxmlformats.org/officeDocument/2006/relationships" id="259" r:id="Rea052955a87a4b1f"/>
    <p:sldId xmlns:r="http://schemas.openxmlformats.org/officeDocument/2006/relationships" id="260" r:id="R4c9642221ee34a44"/>
    <p:sldId xmlns:r="http://schemas.openxmlformats.org/officeDocument/2006/relationships" id="261" r:id="R54822a39ea6f47f5"/>
    <p:sldId xmlns:r="http://schemas.openxmlformats.org/officeDocument/2006/relationships" id="262" r:id="R174be068695a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7f9dc983c489f" /><Relationship Type="http://schemas.openxmlformats.org/officeDocument/2006/relationships/slide" Target="/ppt/slides/slide1.xml" Id="Rda63f4f94e094c26" /><Relationship Type="http://schemas.openxmlformats.org/officeDocument/2006/relationships/slide" Target="/ppt/slides/slide2.xml" Id="R5dc6589e874d4be1" /><Relationship Type="http://schemas.openxmlformats.org/officeDocument/2006/relationships/slide" Target="/ppt/slides/slide3.xml" Id="R73caa734bd64428a" /><Relationship Type="http://schemas.openxmlformats.org/officeDocument/2006/relationships/slide" Target="/ppt/slides/slide4.xml" Id="Rea052955a87a4b1f" /><Relationship Type="http://schemas.openxmlformats.org/officeDocument/2006/relationships/slide" Target="/ppt/slides/slide5.xml" Id="R4c9642221ee34a44" /><Relationship Type="http://schemas.openxmlformats.org/officeDocument/2006/relationships/slide" Target="/ppt/slides/slide6.xml" Id="R54822a39ea6f47f5" /><Relationship Type="http://schemas.openxmlformats.org/officeDocument/2006/relationships/slide" Target="/ppt/slides/slide7.xml" Id="R174be068695a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401c070e6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735b50c847c5" /><Relationship Type="http://schemas.openxmlformats.org/officeDocument/2006/relationships/theme" Target="/ppt/slideMasters/theme/theme1.xml" Id="R7ca4aaa26089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3735b50c8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92517ae6e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73cd5818a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d292826a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70886fbb1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9534c510a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9557b3a94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ff388dcec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966 429 526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