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ffb58e1d3547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95588c210e49cb"/>
  </p:sldMasterIdLst>
  <p:sldIdLst>
    <p:sldId xmlns:r="http://schemas.openxmlformats.org/officeDocument/2006/relationships" id="256" r:id="R1d310b6c20c24ef4"/>
    <p:sldId xmlns:r="http://schemas.openxmlformats.org/officeDocument/2006/relationships" id="257" r:id="R5e8db4ab8e9a4ce4"/>
    <p:sldId xmlns:r="http://schemas.openxmlformats.org/officeDocument/2006/relationships" id="258" r:id="R424464dd07a24a6d"/>
    <p:sldId xmlns:r="http://schemas.openxmlformats.org/officeDocument/2006/relationships" id="259" r:id="R97fec52eb6574c50"/>
    <p:sldId xmlns:r="http://schemas.openxmlformats.org/officeDocument/2006/relationships" id="260" r:id="R0b0d0c0c085f4c72"/>
    <p:sldId xmlns:r="http://schemas.openxmlformats.org/officeDocument/2006/relationships" id="261" r:id="Re020c410bdb642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5588c210e49cb" /><Relationship Type="http://schemas.openxmlformats.org/officeDocument/2006/relationships/slide" Target="/ppt/slides/slide1.xml" Id="R1d310b6c20c24ef4" /><Relationship Type="http://schemas.openxmlformats.org/officeDocument/2006/relationships/slide" Target="/ppt/slides/slide2.xml" Id="R5e8db4ab8e9a4ce4" /><Relationship Type="http://schemas.openxmlformats.org/officeDocument/2006/relationships/slide" Target="/ppt/slides/slide3.xml" Id="R424464dd07a24a6d" /><Relationship Type="http://schemas.openxmlformats.org/officeDocument/2006/relationships/slide" Target="/ppt/slides/slide4.xml" Id="R97fec52eb6574c50" /><Relationship Type="http://schemas.openxmlformats.org/officeDocument/2006/relationships/slide" Target="/ppt/slides/slide5.xml" Id="R0b0d0c0c085f4c72" /><Relationship Type="http://schemas.openxmlformats.org/officeDocument/2006/relationships/slide" Target="/ppt/slides/slide6.xml" Id="Re020c410bdb642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4f2307cbd40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7e67cbba84108" /><Relationship Type="http://schemas.openxmlformats.org/officeDocument/2006/relationships/theme" Target="/ppt/slideMasters/theme/theme1.xml" Id="R1b50625aa1c34d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7e67cbba8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943bb1d6b49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58841202d43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5af26373849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2c494511f48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18326c8c742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ff7426124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KPMG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04063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www.kpmg.no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966 429 526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