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350d85d7f141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35e0a31c884697"/>
  </p:sldMasterIdLst>
  <p:sldIdLst>
    <p:sldId xmlns:r="http://schemas.openxmlformats.org/officeDocument/2006/relationships" id="256" r:id="R9bde0109b4c04448"/>
    <p:sldId xmlns:r="http://schemas.openxmlformats.org/officeDocument/2006/relationships" id="257" r:id="R8c38c117c1f3486e"/>
    <p:sldId xmlns:r="http://schemas.openxmlformats.org/officeDocument/2006/relationships" id="258" r:id="R3255c8df166249d0"/>
    <p:sldId xmlns:r="http://schemas.openxmlformats.org/officeDocument/2006/relationships" id="259" r:id="R9f5ee164be254212"/>
    <p:sldId xmlns:r="http://schemas.openxmlformats.org/officeDocument/2006/relationships" id="260" r:id="R5278fb08ead3438d"/>
    <p:sldId xmlns:r="http://schemas.openxmlformats.org/officeDocument/2006/relationships" id="261" r:id="R99fbb9b2ec8a449e"/>
    <p:sldId xmlns:r="http://schemas.openxmlformats.org/officeDocument/2006/relationships" id="262" r:id="Rc7f8bf5737534a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35e0a31c884697" /><Relationship Type="http://schemas.openxmlformats.org/officeDocument/2006/relationships/slide" Target="/ppt/slides/slide1.xml" Id="R9bde0109b4c04448" /><Relationship Type="http://schemas.openxmlformats.org/officeDocument/2006/relationships/slide" Target="/ppt/slides/slide2.xml" Id="R8c38c117c1f3486e" /><Relationship Type="http://schemas.openxmlformats.org/officeDocument/2006/relationships/slide" Target="/ppt/slides/slide3.xml" Id="R3255c8df166249d0" /><Relationship Type="http://schemas.openxmlformats.org/officeDocument/2006/relationships/slide" Target="/ppt/slides/slide4.xml" Id="R9f5ee164be254212" /><Relationship Type="http://schemas.openxmlformats.org/officeDocument/2006/relationships/slide" Target="/ppt/slides/slide5.xml" Id="R5278fb08ead3438d" /><Relationship Type="http://schemas.openxmlformats.org/officeDocument/2006/relationships/slide" Target="/ppt/slides/slide6.xml" Id="R99fbb9b2ec8a449e" /><Relationship Type="http://schemas.openxmlformats.org/officeDocument/2006/relationships/slide" Target="/ppt/slides/slide7.xml" Id="Rc7f8bf5737534a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d90c6f77cc4a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96fd659d04ca6" /><Relationship Type="http://schemas.openxmlformats.org/officeDocument/2006/relationships/theme" Target="/ppt/slideMasters/theme/theme1.xml" Id="R328aab25774240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196fd659d04c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bb0c20dcc45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32d9e53ff42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ea91182bd4c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45769d9624c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6259786324c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33f54015f47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17e15368c4f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BØMMELFISK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BØMMELFISK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BØMMELFISK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BØMMELFISK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BØMMELFISK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BØMMELFISK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6 864 011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8 179 015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BØMMELFISK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BØMMELFISK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BØMMELFISK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966 417 439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BØMMELFISK INVEST AS</a:t>
            </a:r>
          </a:p>
        </p:txBody>
      </p:sp>
    </p:spTree>
  </p:cSld>
  <p:clrMapOvr>
    <a:masterClrMapping xmlns:a="http://schemas.openxmlformats.org/drawingml/2006/main"/>
  </p:clrMapOvr>
</p:sld>
</file>