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a6f6badef5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9d6eb4d8c4460"/>
  </p:sldMasterIdLst>
  <p:sldIdLst>
    <p:sldId xmlns:r="http://schemas.openxmlformats.org/officeDocument/2006/relationships" id="256" r:id="R56f1095c2d5b43af"/>
    <p:sldId xmlns:r="http://schemas.openxmlformats.org/officeDocument/2006/relationships" id="257" r:id="R94f311cc20b64ae7"/>
    <p:sldId xmlns:r="http://schemas.openxmlformats.org/officeDocument/2006/relationships" id="258" r:id="R242bb90a2ba44880"/>
    <p:sldId xmlns:r="http://schemas.openxmlformats.org/officeDocument/2006/relationships" id="259" r:id="Re8df1f2f406740ab"/>
    <p:sldId xmlns:r="http://schemas.openxmlformats.org/officeDocument/2006/relationships" id="260" r:id="R3d68cae584fe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9d6eb4d8c4460" /><Relationship Type="http://schemas.openxmlformats.org/officeDocument/2006/relationships/slide" Target="/ppt/slides/slide1.xml" Id="R56f1095c2d5b43af" /><Relationship Type="http://schemas.openxmlformats.org/officeDocument/2006/relationships/slide" Target="/ppt/slides/slide2.xml" Id="R94f311cc20b64ae7" /><Relationship Type="http://schemas.openxmlformats.org/officeDocument/2006/relationships/slide" Target="/ppt/slides/slide3.xml" Id="R242bb90a2ba44880" /><Relationship Type="http://schemas.openxmlformats.org/officeDocument/2006/relationships/slide" Target="/ppt/slides/slide4.xml" Id="Re8df1f2f406740ab" /><Relationship Type="http://schemas.openxmlformats.org/officeDocument/2006/relationships/slide" Target="/ppt/slides/slide5.xml" Id="R3d68cae584fe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93895aeb946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b74ff9e614e81" /><Relationship Type="http://schemas.openxmlformats.org/officeDocument/2006/relationships/theme" Target="/ppt/slideMasters/theme/theme1.xml" Id="R4440cd4c666a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2b74ff9e61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98fcdee6d41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4d483a7574d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17a28b769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65b6de295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0c451bf9940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FONDSPARTNER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FONDSPARTNER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FONDSPARTNER ASA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FONDSPARTNER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FONDSPARTNER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FONDSPARTNER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966 262 478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FONDSPARTNER ASA</a:t>
            </a:r>
          </a:p>
        </p:txBody>
      </p:sp>
    </p:spTree>
  </p:cSld>
  <p:clrMapOvr>
    <a:masterClrMapping xmlns:a="http://schemas.openxmlformats.org/drawingml/2006/main"/>
  </p:clrMapOvr>
</p:sld>
</file>