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759a6f639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76578fd3b48de"/>
  </p:sldMasterIdLst>
  <p:sldIdLst>
    <p:sldId xmlns:r="http://schemas.openxmlformats.org/officeDocument/2006/relationships" id="256" r:id="R5e38b4140cd74bc2"/>
    <p:sldId xmlns:r="http://schemas.openxmlformats.org/officeDocument/2006/relationships" id="257" r:id="Ra4a884520ca442c4"/>
    <p:sldId xmlns:r="http://schemas.openxmlformats.org/officeDocument/2006/relationships" id="258" r:id="R006602ba68714085"/>
    <p:sldId xmlns:r="http://schemas.openxmlformats.org/officeDocument/2006/relationships" id="259" r:id="R17e11947ffbd4f3f"/>
    <p:sldId xmlns:r="http://schemas.openxmlformats.org/officeDocument/2006/relationships" id="260" r:id="R728684faf98f443b"/>
    <p:sldId xmlns:r="http://schemas.openxmlformats.org/officeDocument/2006/relationships" id="261" r:id="R85b9467ad1b8405b"/>
    <p:sldId xmlns:r="http://schemas.openxmlformats.org/officeDocument/2006/relationships" id="262" r:id="Rd19449930059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76578fd3b48de" /><Relationship Type="http://schemas.openxmlformats.org/officeDocument/2006/relationships/slide" Target="/ppt/slides/slide1.xml" Id="R5e38b4140cd74bc2" /><Relationship Type="http://schemas.openxmlformats.org/officeDocument/2006/relationships/slide" Target="/ppt/slides/slide2.xml" Id="Ra4a884520ca442c4" /><Relationship Type="http://schemas.openxmlformats.org/officeDocument/2006/relationships/slide" Target="/ppt/slides/slide3.xml" Id="R006602ba68714085" /><Relationship Type="http://schemas.openxmlformats.org/officeDocument/2006/relationships/slide" Target="/ppt/slides/slide4.xml" Id="R17e11947ffbd4f3f" /><Relationship Type="http://schemas.openxmlformats.org/officeDocument/2006/relationships/slide" Target="/ppt/slides/slide5.xml" Id="R728684faf98f443b" /><Relationship Type="http://schemas.openxmlformats.org/officeDocument/2006/relationships/slide" Target="/ppt/slides/slide6.xml" Id="R85b9467ad1b8405b" /><Relationship Type="http://schemas.openxmlformats.org/officeDocument/2006/relationships/slide" Target="/ppt/slides/slide7.xml" Id="Rd19449930059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6c5e5c984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cfab680f427d" /><Relationship Type="http://schemas.openxmlformats.org/officeDocument/2006/relationships/theme" Target="/ppt/slideMasters/theme/theme1.xml" Id="Rf2d0c1e82925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4cfab680f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18b5464f8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c237e91e1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c7fb70d1c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befbf994a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9efa7f7c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3b829e7d141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cbff86cc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8 819 862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69 636 795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JAHRE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ELISABETH JAHRE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KNUTSEN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JAHRE BENTERMAN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JAHRE  –  12,7 %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966 206 616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