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9b5087ee3147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2e237b7eb24f38"/>
  </p:sldMasterIdLst>
  <p:sldIdLst>
    <p:sldId xmlns:r="http://schemas.openxmlformats.org/officeDocument/2006/relationships" id="256" r:id="R6e13d462f9844db9"/>
    <p:sldId xmlns:r="http://schemas.openxmlformats.org/officeDocument/2006/relationships" id="257" r:id="R1733eff4a9b545c7"/>
    <p:sldId xmlns:r="http://schemas.openxmlformats.org/officeDocument/2006/relationships" id="258" r:id="R7c9bcae68c17466d"/>
    <p:sldId xmlns:r="http://schemas.openxmlformats.org/officeDocument/2006/relationships" id="259" r:id="R69077d48b76c41fd"/>
    <p:sldId xmlns:r="http://schemas.openxmlformats.org/officeDocument/2006/relationships" id="260" r:id="R2258dbed9b864e0b"/>
    <p:sldId xmlns:r="http://schemas.openxmlformats.org/officeDocument/2006/relationships" id="261" r:id="R019015db5164433b"/>
    <p:sldId xmlns:r="http://schemas.openxmlformats.org/officeDocument/2006/relationships" id="262" r:id="R55da96cb70364e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2e237b7eb24f38" /><Relationship Type="http://schemas.openxmlformats.org/officeDocument/2006/relationships/slide" Target="/ppt/slides/slide1.xml" Id="R6e13d462f9844db9" /><Relationship Type="http://schemas.openxmlformats.org/officeDocument/2006/relationships/slide" Target="/ppt/slides/slide2.xml" Id="R1733eff4a9b545c7" /><Relationship Type="http://schemas.openxmlformats.org/officeDocument/2006/relationships/slide" Target="/ppt/slides/slide3.xml" Id="R7c9bcae68c17466d" /><Relationship Type="http://schemas.openxmlformats.org/officeDocument/2006/relationships/slide" Target="/ppt/slides/slide4.xml" Id="R69077d48b76c41fd" /><Relationship Type="http://schemas.openxmlformats.org/officeDocument/2006/relationships/slide" Target="/ppt/slides/slide5.xml" Id="R2258dbed9b864e0b" /><Relationship Type="http://schemas.openxmlformats.org/officeDocument/2006/relationships/slide" Target="/ppt/slides/slide6.xml" Id="R019015db5164433b" /><Relationship Type="http://schemas.openxmlformats.org/officeDocument/2006/relationships/slide" Target="/ppt/slides/slide7.xml" Id="R55da96cb70364e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997c5d10646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b3cf411d0417e" /><Relationship Type="http://schemas.openxmlformats.org/officeDocument/2006/relationships/theme" Target="/ppt/slideMasters/theme/theme1.xml" Id="R7cb2a0185c8f4e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db3cf411d041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4d24aff3243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b12e4164245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11bd393ab40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e58d044a846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d8a2a082949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11303a5b840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3db5c9e5e48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F. KRISTISETER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F. KRISTISETER INVEST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7 477 328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5 895 099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7 053 146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54 462 830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67 897 658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KRISTISETER FINN  –  32,9 %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CKM INVEST AS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KRISTISETER MARTIN ANDRE  –  26,9 %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KRISTISETER LIV KARIN  –  8,9 %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Isfjordsvegen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22 18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966 199 695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