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b3f7543f624a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9baa9191d2424c"/>
  </p:sldMasterIdLst>
  <p:sldIdLst>
    <p:sldId xmlns:r="http://schemas.openxmlformats.org/officeDocument/2006/relationships" id="256" r:id="R167fd56f200d4fab"/>
    <p:sldId xmlns:r="http://schemas.openxmlformats.org/officeDocument/2006/relationships" id="257" r:id="Re85c49b6c8954d37"/>
    <p:sldId xmlns:r="http://schemas.openxmlformats.org/officeDocument/2006/relationships" id="258" r:id="Re2bf74af1ebf4a20"/>
    <p:sldId xmlns:r="http://schemas.openxmlformats.org/officeDocument/2006/relationships" id="259" r:id="R6cd140d405e543b6"/>
    <p:sldId xmlns:r="http://schemas.openxmlformats.org/officeDocument/2006/relationships" id="260" r:id="Rb86afef9fe8b48d3"/>
    <p:sldId xmlns:r="http://schemas.openxmlformats.org/officeDocument/2006/relationships" id="261" r:id="R9d4c10ff18064984"/>
    <p:sldId xmlns:r="http://schemas.openxmlformats.org/officeDocument/2006/relationships" id="262" r:id="R5319976c219645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baa9191d2424c" /><Relationship Type="http://schemas.openxmlformats.org/officeDocument/2006/relationships/slide" Target="/ppt/slides/slide1.xml" Id="R167fd56f200d4fab" /><Relationship Type="http://schemas.openxmlformats.org/officeDocument/2006/relationships/slide" Target="/ppt/slides/slide2.xml" Id="Re85c49b6c8954d37" /><Relationship Type="http://schemas.openxmlformats.org/officeDocument/2006/relationships/slide" Target="/ppt/slides/slide3.xml" Id="Re2bf74af1ebf4a20" /><Relationship Type="http://schemas.openxmlformats.org/officeDocument/2006/relationships/slide" Target="/ppt/slides/slide4.xml" Id="R6cd140d405e543b6" /><Relationship Type="http://schemas.openxmlformats.org/officeDocument/2006/relationships/slide" Target="/ppt/slides/slide5.xml" Id="Rb86afef9fe8b48d3" /><Relationship Type="http://schemas.openxmlformats.org/officeDocument/2006/relationships/slide" Target="/ppt/slides/slide6.xml" Id="R9d4c10ff18064984" /><Relationship Type="http://schemas.openxmlformats.org/officeDocument/2006/relationships/slide" Target="/ppt/slides/slide7.xml" Id="R5319976c219645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b6859f68a4c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7b19f28f34db0" /><Relationship Type="http://schemas.openxmlformats.org/officeDocument/2006/relationships/theme" Target="/ppt/slideMasters/theme/theme1.xml" Id="Ra103dc65f99644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7b19f28f34d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885a6db6d44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ffaef107545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c6d6d8bcb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1910c54d9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2709adb83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313bba6a84d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321b6703842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FORNYERSERVICE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FORNYERSERVICE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17 506 711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7 134 747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13 464 953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156 684 757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237 538 212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STEINAR WILHELM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MARTIN STEINAR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Lersbrygga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78 66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966 103 930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