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e5d13962ef40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0d47a27f0b4799"/>
  </p:sldMasterIdLst>
  <p:sldIdLst>
    <p:sldId xmlns:r="http://schemas.openxmlformats.org/officeDocument/2006/relationships" id="256" r:id="R3a2429d5bcfc4873"/>
    <p:sldId xmlns:r="http://schemas.openxmlformats.org/officeDocument/2006/relationships" id="257" r:id="Rc28c295c44384d2c"/>
    <p:sldId xmlns:r="http://schemas.openxmlformats.org/officeDocument/2006/relationships" id="258" r:id="R8649b30ce7064028"/>
    <p:sldId xmlns:r="http://schemas.openxmlformats.org/officeDocument/2006/relationships" id="259" r:id="R9250a6513ca24669"/>
    <p:sldId xmlns:r="http://schemas.openxmlformats.org/officeDocument/2006/relationships" id="260" r:id="R785a1aadb29c4e12"/>
    <p:sldId xmlns:r="http://schemas.openxmlformats.org/officeDocument/2006/relationships" id="261" r:id="R7bde4f1e0f66461f"/>
    <p:sldId xmlns:r="http://schemas.openxmlformats.org/officeDocument/2006/relationships" id="262" r:id="R7cd097537a5547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0d47a27f0b4799" /><Relationship Type="http://schemas.openxmlformats.org/officeDocument/2006/relationships/slide" Target="/ppt/slides/slide1.xml" Id="R3a2429d5bcfc4873" /><Relationship Type="http://schemas.openxmlformats.org/officeDocument/2006/relationships/slide" Target="/ppt/slides/slide2.xml" Id="Rc28c295c44384d2c" /><Relationship Type="http://schemas.openxmlformats.org/officeDocument/2006/relationships/slide" Target="/ppt/slides/slide3.xml" Id="R8649b30ce7064028" /><Relationship Type="http://schemas.openxmlformats.org/officeDocument/2006/relationships/slide" Target="/ppt/slides/slide4.xml" Id="R9250a6513ca24669" /><Relationship Type="http://schemas.openxmlformats.org/officeDocument/2006/relationships/slide" Target="/ppt/slides/slide5.xml" Id="R785a1aadb29c4e12" /><Relationship Type="http://schemas.openxmlformats.org/officeDocument/2006/relationships/slide" Target="/ppt/slides/slide6.xml" Id="R7bde4f1e0f66461f" /><Relationship Type="http://schemas.openxmlformats.org/officeDocument/2006/relationships/slide" Target="/ppt/slides/slide7.xml" Id="R7cd097537a5547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f138da141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551e00b454be2" /><Relationship Type="http://schemas.openxmlformats.org/officeDocument/2006/relationships/theme" Target="/ppt/slideMasters/theme/theme1.xml" Id="R083f818c22004c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551e00b454b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c49ea7d084f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966ad030742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c87b0eeea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c6f78423b74f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991a7466244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c76c5c2801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292ea0fc143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17 212 355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4 639 280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5 369 330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900 010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9 740 359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AIMAR LUNDAL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RAMFJORD KAPITAL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SUPERTANKER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LFC INVEST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ØH INVESTERING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IREVISJON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965 820 310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IREVISJON AS</a:t>
            </a:r>
          </a:p>
        </p:txBody>
      </p:sp>
    </p:spTree>
  </p:cSld>
  <p:clrMapOvr>
    <a:masterClrMapping xmlns:a="http://schemas.openxmlformats.org/drawingml/2006/main"/>
  </p:clrMapOvr>
</p:sld>
</file>