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55964265c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f0d90381543fe"/>
  </p:sldMasterIdLst>
  <p:sldIdLst>
    <p:sldId xmlns:r="http://schemas.openxmlformats.org/officeDocument/2006/relationships" id="256" r:id="R297728eeb31f47ba"/>
    <p:sldId xmlns:r="http://schemas.openxmlformats.org/officeDocument/2006/relationships" id="257" r:id="Ra8d8542c9f7949d1"/>
    <p:sldId xmlns:r="http://schemas.openxmlformats.org/officeDocument/2006/relationships" id="258" r:id="Rdc8ab7311c394ccd"/>
    <p:sldId xmlns:r="http://schemas.openxmlformats.org/officeDocument/2006/relationships" id="259" r:id="Rd3d78d192f46405b"/>
    <p:sldId xmlns:r="http://schemas.openxmlformats.org/officeDocument/2006/relationships" id="260" r:id="R576cf1320bf44735"/>
    <p:sldId xmlns:r="http://schemas.openxmlformats.org/officeDocument/2006/relationships" id="261" r:id="R1aa0c8e42813481c"/>
    <p:sldId xmlns:r="http://schemas.openxmlformats.org/officeDocument/2006/relationships" id="262" r:id="R6c7b24b954e3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f0d90381543fe" /><Relationship Type="http://schemas.openxmlformats.org/officeDocument/2006/relationships/slide" Target="/ppt/slides/slide1.xml" Id="R297728eeb31f47ba" /><Relationship Type="http://schemas.openxmlformats.org/officeDocument/2006/relationships/slide" Target="/ppt/slides/slide2.xml" Id="Ra8d8542c9f7949d1" /><Relationship Type="http://schemas.openxmlformats.org/officeDocument/2006/relationships/slide" Target="/ppt/slides/slide3.xml" Id="Rdc8ab7311c394ccd" /><Relationship Type="http://schemas.openxmlformats.org/officeDocument/2006/relationships/slide" Target="/ppt/slides/slide4.xml" Id="Rd3d78d192f46405b" /><Relationship Type="http://schemas.openxmlformats.org/officeDocument/2006/relationships/slide" Target="/ppt/slides/slide5.xml" Id="R576cf1320bf44735" /><Relationship Type="http://schemas.openxmlformats.org/officeDocument/2006/relationships/slide" Target="/ppt/slides/slide6.xml" Id="R1aa0c8e42813481c" /><Relationship Type="http://schemas.openxmlformats.org/officeDocument/2006/relationships/slide" Target="/ppt/slides/slide7.xml" Id="R6c7b24b954e3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6a9229ed3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63911d79432a" /><Relationship Type="http://schemas.openxmlformats.org/officeDocument/2006/relationships/theme" Target="/ppt/slideMasters/theme/theme1.xml" Id="R2ed8ad7aed34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f63911d79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fb66bcba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c2ac0f30e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098f70f18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b44adbbe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88cd05f4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39beef26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73c674319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GRETHE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HILDEGUNN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MARITA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