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80003f408a45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a397e365c44ef6"/>
  </p:sldMasterIdLst>
  <p:sldIdLst>
    <p:sldId xmlns:r="http://schemas.openxmlformats.org/officeDocument/2006/relationships" id="256" r:id="Rf1ce5c6039d8422a"/>
    <p:sldId xmlns:r="http://schemas.openxmlformats.org/officeDocument/2006/relationships" id="257" r:id="R29b54410e9404fbe"/>
    <p:sldId xmlns:r="http://schemas.openxmlformats.org/officeDocument/2006/relationships" id="258" r:id="R0e92f77949094988"/>
    <p:sldId xmlns:r="http://schemas.openxmlformats.org/officeDocument/2006/relationships" id="259" r:id="Rd5da30939f174df2"/>
    <p:sldId xmlns:r="http://schemas.openxmlformats.org/officeDocument/2006/relationships" id="260" r:id="R4c9a11646fd640d9"/>
    <p:sldId xmlns:r="http://schemas.openxmlformats.org/officeDocument/2006/relationships" id="261" r:id="Rd2dd1e698ace4c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397e365c44ef6" /><Relationship Type="http://schemas.openxmlformats.org/officeDocument/2006/relationships/slide" Target="/ppt/slides/slide1.xml" Id="Rf1ce5c6039d8422a" /><Relationship Type="http://schemas.openxmlformats.org/officeDocument/2006/relationships/slide" Target="/ppt/slides/slide2.xml" Id="R29b54410e9404fbe" /><Relationship Type="http://schemas.openxmlformats.org/officeDocument/2006/relationships/slide" Target="/ppt/slides/slide3.xml" Id="R0e92f77949094988" /><Relationship Type="http://schemas.openxmlformats.org/officeDocument/2006/relationships/slide" Target="/ppt/slides/slide4.xml" Id="Rd5da30939f174df2" /><Relationship Type="http://schemas.openxmlformats.org/officeDocument/2006/relationships/slide" Target="/ppt/slides/slide5.xml" Id="R4c9a11646fd640d9" /><Relationship Type="http://schemas.openxmlformats.org/officeDocument/2006/relationships/slide" Target="/ppt/slides/slide6.xml" Id="Rd2dd1e698ace4c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eb66003fb48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c8114ecf645dd" /><Relationship Type="http://schemas.openxmlformats.org/officeDocument/2006/relationships/theme" Target="/ppt/slideMasters/theme/theme1.xml" Id="R8b7cffd705a94a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1c8114ecf645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1cc2a4d384b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77388290740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802fbf4e94b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4bb9626004f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aa6348f2b4e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12d9151ec4d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RAKON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Stokkåsen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84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haarstein@hotmail.com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965 734 236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