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980b443b0448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8417b87db74cec"/>
  </p:sldMasterIdLst>
  <p:sldIdLst>
    <p:sldId xmlns:r="http://schemas.openxmlformats.org/officeDocument/2006/relationships" id="256" r:id="R746f86f28c0f49ab"/>
    <p:sldId xmlns:r="http://schemas.openxmlformats.org/officeDocument/2006/relationships" id="257" r:id="Rdaf96ea9e8da4c0c"/>
    <p:sldId xmlns:r="http://schemas.openxmlformats.org/officeDocument/2006/relationships" id="258" r:id="R8f634813efbf4c10"/>
    <p:sldId xmlns:r="http://schemas.openxmlformats.org/officeDocument/2006/relationships" id="259" r:id="R7b09c0ca050943a5"/>
    <p:sldId xmlns:r="http://schemas.openxmlformats.org/officeDocument/2006/relationships" id="260" r:id="Rd5196e41c1dd48f0"/>
    <p:sldId xmlns:r="http://schemas.openxmlformats.org/officeDocument/2006/relationships" id="261" r:id="R9de135a007c144f4"/>
    <p:sldId xmlns:r="http://schemas.openxmlformats.org/officeDocument/2006/relationships" id="262" r:id="R01d6207f4e7b46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417b87db74cec" /><Relationship Type="http://schemas.openxmlformats.org/officeDocument/2006/relationships/slide" Target="/ppt/slides/slide1.xml" Id="R746f86f28c0f49ab" /><Relationship Type="http://schemas.openxmlformats.org/officeDocument/2006/relationships/slide" Target="/ppt/slides/slide2.xml" Id="Rdaf96ea9e8da4c0c" /><Relationship Type="http://schemas.openxmlformats.org/officeDocument/2006/relationships/slide" Target="/ppt/slides/slide3.xml" Id="R8f634813efbf4c10" /><Relationship Type="http://schemas.openxmlformats.org/officeDocument/2006/relationships/slide" Target="/ppt/slides/slide4.xml" Id="R7b09c0ca050943a5" /><Relationship Type="http://schemas.openxmlformats.org/officeDocument/2006/relationships/slide" Target="/ppt/slides/slide5.xml" Id="Rd5196e41c1dd48f0" /><Relationship Type="http://schemas.openxmlformats.org/officeDocument/2006/relationships/slide" Target="/ppt/slides/slide6.xml" Id="R9de135a007c144f4" /><Relationship Type="http://schemas.openxmlformats.org/officeDocument/2006/relationships/slide" Target="/ppt/slides/slide7.xml" Id="R01d6207f4e7b46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ccc0161754b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c6f83bd1747c3" /><Relationship Type="http://schemas.openxmlformats.org/officeDocument/2006/relationships/theme" Target="/ppt/slideMasters/theme/theme1.xml" Id="R303af72e44054b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ac6f83bd17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b85f77ebc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c438f8da2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8c344f2a84d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9f1ef01964f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8c4813ec548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88861c79041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6ab102aa946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HUNDORP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HUNDORP RØRLEGGERSERVICE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846 052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667 083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2 732 147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4 597 650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BEKKEMELLEM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WANGEN BEKKEMELLEM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BEKKEMELLEM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Nedregata 56A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49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965 624 988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