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6d4aabde4540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fdf5eeaa8347d5"/>
  </p:sldMasterIdLst>
  <p:sldIdLst>
    <p:sldId xmlns:r="http://schemas.openxmlformats.org/officeDocument/2006/relationships" id="256" r:id="Rd4e5e488ab6442ec"/>
    <p:sldId xmlns:r="http://schemas.openxmlformats.org/officeDocument/2006/relationships" id="257" r:id="Rd92b8e263b6742dd"/>
    <p:sldId xmlns:r="http://schemas.openxmlformats.org/officeDocument/2006/relationships" id="258" r:id="Rd1f37970967d492e"/>
    <p:sldId xmlns:r="http://schemas.openxmlformats.org/officeDocument/2006/relationships" id="259" r:id="R314c437bda5345e3"/>
    <p:sldId xmlns:r="http://schemas.openxmlformats.org/officeDocument/2006/relationships" id="260" r:id="Rbc3afbf980ac46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fdf5eeaa8347d5" /><Relationship Type="http://schemas.openxmlformats.org/officeDocument/2006/relationships/slide" Target="/ppt/slides/slide1.xml" Id="Rd4e5e488ab6442ec" /><Relationship Type="http://schemas.openxmlformats.org/officeDocument/2006/relationships/slide" Target="/ppt/slides/slide2.xml" Id="Rd92b8e263b6742dd" /><Relationship Type="http://schemas.openxmlformats.org/officeDocument/2006/relationships/slide" Target="/ppt/slides/slide3.xml" Id="Rd1f37970967d492e" /><Relationship Type="http://schemas.openxmlformats.org/officeDocument/2006/relationships/slide" Target="/ppt/slides/slide4.xml" Id="R314c437bda5345e3" /><Relationship Type="http://schemas.openxmlformats.org/officeDocument/2006/relationships/slide" Target="/ppt/slides/slide5.xml" Id="Rbc3afbf980ac46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180e1ec3bd47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d331f9bef47e3" /><Relationship Type="http://schemas.openxmlformats.org/officeDocument/2006/relationships/theme" Target="/ppt/slideMasters/theme/theme1.xml" Id="R034a736f788d48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3d331f9bef47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e1521deb24c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b3be69fd547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48fd014744b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fa3fd7ab84f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0bc08025349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BAKKA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965 615 539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BAKKA AS</a:t>
            </a:r>
          </a:p>
        </p:txBody>
      </p:sp>
    </p:spTree>
  </p:cSld>
  <p:clrMapOvr>
    <a:masterClrMapping xmlns:a="http://schemas.openxmlformats.org/drawingml/2006/main"/>
  </p:clrMapOvr>
</p:sld>
</file>