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6b6b7e2cf4d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96a4b2e7e54651"/>
  </p:sldMasterIdLst>
  <p:sldIdLst>
    <p:sldId xmlns:r="http://schemas.openxmlformats.org/officeDocument/2006/relationships" id="256" r:id="R72b517b94b064e03"/>
    <p:sldId xmlns:r="http://schemas.openxmlformats.org/officeDocument/2006/relationships" id="257" r:id="Rf60eaefeee2344b7"/>
    <p:sldId xmlns:r="http://schemas.openxmlformats.org/officeDocument/2006/relationships" id="258" r:id="R47800421a4714ac3"/>
    <p:sldId xmlns:r="http://schemas.openxmlformats.org/officeDocument/2006/relationships" id="259" r:id="R1ed7b744b29547bb"/>
    <p:sldId xmlns:r="http://schemas.openxmlformats.org/officeDocument/2006/relationships" id="260" r:id="R96487757a97745ce"/>
    <p:sldId xmlns:r="http://schemas.openxmlformats.org/officeDocument/2006/relationships" id="261" r:id="R1524137bc76a4bbc"/>
    <p:sldId xmlns:r="http://schemas.openxmlformats.org/officeDocument/2006/relationships" id="262" r:id="Re4445a71795841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6a4b2e7e54651" /><Relationship Type="http://schemas.openxmlformats.org/officeDocument/2006/relationships/slide" Target="/ppt/slides/slide1.xml" Id="R72b517b94b064e03" /><Relationship Type="http://schemas.openxmlformats.org/officeDocument/2006/relationships/slide" Target="/ppt/slides/slide2.xml" Id="Rf60eaefeee2344b7" /><Relationship Type="http://schemas.openxmlformats.org/officeDocument/2006/relationships/slide" Target="/ppt/slides/slide3.xml" Id="R47800421a4714ac3" /><Relationship Type="http://schemas.openxmlformats.org/officeDocument/2006/relationships/slide" Target="/ppt/slides/slide4.xml" Id="R1ed7b744b29547bb" /><Relationship Type="http://schemas.openxmlformats.org/officeDocument/2006/relationships/slide" Target="/ppt/slides/slide5.xml" Id="R96487757a97745ce" /><Relationship Type="http://schemas.openxmlformats.org/officeDocument/2006/relationships/slide" Target="/ppt/slides/slide6.xml" Id="R1524137bc76a4bbc" /><Relationship Type="http://schemas.openxmlformats.org/officeDocument/2006/relationships/slide" Target="/ppt/slides/slide7.xml" Id="Re4445a71795841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7a48cf35d4e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0afe3655b4c5a" /><Relationship Type="http://schemas.openxmlformats.org/officeDocument/2006/relationships/theme" Target="/ppt/slideMasters/theme/theme1.xml" Id="Re7e8b5da920340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10afe3655b4c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4495cd17b4d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61060fa794f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061e0bbe443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d3ce302b944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45c45e4d548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f46291f8c4e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5aaae87f242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MEDIA AS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40 716 952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4 090 859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3 634 103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18 540 912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35 675 403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VANEBO PUBLISHING AS  –  91,5 %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ADD MEDIA AS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DAHLE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EIRIN SIGURDSSØN LUDVIGSEN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STEINERUD AS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 INVEST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Solørvegen 1035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94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965 522 441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