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8eff376f24b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44ad522684d5c"/>
  </p:sldMasterIdLst>
  <p:sldIdLst>
    <p:sldId xmlns:r="http://schemas.openxmlformats.org/officeDocument/2006/relationships" id="256" r:id="Ra613bc989e0c4494"/>
    <p:sldId xmlns:r="http://schemas.openxmlformats.org/officeDocument/2006/relationships" id="257" r:id="R2160a09718304245"/>
    <p:sldId xmlns:r="http://schemas.openxmlformats.org/officeDocument/2006/relationships" id="258" r:id="R02e7e9750ec04805"/>
    <p:sldId xmlns:r="http://schemas.openxmlformats.org/officeDocument/2006/relationships" id="259" r:id="R0392cbaa99314ff5"/>
    <p:sldId xmlns:r="http://schemas.openxmlformats.org/officeDocument/2006/relationships" id="260" r:id="R4bb347ca97b447c0"/>
    <p:sldId xmlns:r="http://schemas.openxmlformats.org/officeDocument/2006/relationships" id="261" r:id="R91d125da06fe4fbc"/>
    <p:sldId xmlns:r="http://schemas.openxmlformats.org/officeDocument/2006/relationships" id="262" r:id="R06325684d2a5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44ad522684d5c" /><Relationship Type="http://schemas.openxmlformats.org/officeDocument/2006/relationships/slide" Target="/ppt/slides/slide1.xml" Id="Ra613bc989e0c4494" /><Relationship Type="http://schemas.openxmlformats.org/officeDocument/2006/relationships/slide" Target="/ppt/slides/slide2.xml" Id="R2160a09718304245" /><Relationship Type="http://schemas.openxmlformats.org/officeDocument/2006/relationships/slide" Target="/ppt/slides/slide3.xml" Id="R02e7e9750ec04805" /><Relationship Type="http://schemas.openxmlformats.org/officeDocument/2006/relationships/slide" Target="/ppt/slides/slide4.xml" Id="R0392cbaa99314ff5" /><Relationship Type="http://schemas.openxmlformats.org/officeDocument/2006/relationships/slide" Target="/ppt/slides/slide5.xml" Id="R4bb347ca97b447c0" /><Relationship Type="http://schemas.openxmlformats.org/officeDocument/2006/relationships/slide" Target="/ppt/slides/slide6.xml" Id="R91d125da06fe4fbc" /><Relationship Type="http://schemas.openxmlformats.org/officeDocument/2006/relationships/slide" Target="/ppt/slides/slide7.xml" Id="R06325684d2a5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b4acc5576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ddd181364663" /><Relationship Type="http://schemas.openxmlformats.org/officeDocument/2006/relationships/theme" Target="/ppt/slideMasters/theme/theme1.xml" Id="R459da35c0c9e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8ddd1813646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ac4883aae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e8a1e6d63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95ee5bd59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e2342fae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84b2c1b08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65e068ef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8a2a6ff0f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