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38dc6893c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ce4f8b716440a"/>
  </p:sldMasterIdLst>
  <p:sldIdLst>
    <p:sldId xmlns:r="http://schemas.openxmlformats.org/officeDocument/2006/relationships" id="256" r:id="R727cdf941cae4fef"/>
    <p:sldId xmlns:r="http://schemas.openxmlformats.org/officeDocument/2006/relationships" id="257" r:id="R5cbe7241bbf345a8"/>
    <p:sldId xmlns:r="http://schemas.openxmlformats.org/officeDocument/2006/relationships" id="258" r:id="Rc7aa0840efad47fc"/>
    <p:sldId xmlns:r="http://schemas.openxmlformats.org/officeDocument/2006/relationships" id="259" r:id="R298caf38e919418d"/>
    <p:sldId xmlns:r="http://schemas.openxmlformats.org/officeDocument/2006/relationships" id="260" r:id="R1f9a12a84c81471e"/>
    <p:sldId xmlns:r="http://schemas.openxmlformats.org/officeDocument/2006/relationships" id="261" r:id="Rb1cc17e91127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ce4f8b716440a" /><Relationship Type="http://schemas.openxmlformats.org/officeDocument/2006/relationships/slide" Target="/ppt/slides/slide1.xml" Id="R727cdf941cae4fef" /><Relationship Type="http://schemas.openxmlformats.org/officeDocument/2006/relationships/slide" Target="/ppt/slides/slide2.xml" Id="R5cbe7241bbf345a8" /><Relationship Type="http://schemas.openxmlformats.org/officeDocument/2006/relationships/slide" Target="/ppt/slides/slide3.xml" Id="Rc7aa0840efad47fc" /><Relationship Type="http://schemas.openxmlformats.org/officeDocument/2006/relationships/slide" Target="/ppt/slides/slide4.xml" Id="R298caf38e919418d" /><Relationship Type="http://schemas.openxmlformats.org/officeDocument/2006/relationships/slide" Target="/ppt/slides/slide5.xml" Id="R1f9a12a84c81471e" /><Relationship Type="http://schemas.openxmlformats.org/officeDocument/2006/relationships/slide" Target="/ppt/slides/slide6.xml" Id="Rb1cc17e91127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8b5fd71ac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d8f316d2b4fee" /><Relationship Type="http://schemas.openxmlformats.org/officeDocument/2006/relationships/theme" Target="/ppt/slideMasters/theme/theme1.xml" Id="Rcc49b8e12f2d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d8f316d2b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84cc1f78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1a142ca3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d820194be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246e8bc0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f0ae62dc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26b1d7c7a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