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3c33726da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3a8505a8744ea"/>
  </p:sldMasterIdLst>
  <p:sldIdLst>
    <p:sldId xmlns:r="http://schemas.openxmlformats.org/officeDocument/2006/relationships" id="256" r:id="R4a2b51d66d924ebc"/>
    <p:sldId xmlns:r="http://schemas.openxmlformats.org/officeDocument/2006/relationships" id="257" r:id="R64e92c5f8a3d4901"/>
    <p:sldId xmlns:r="http://schemas.openxmlformats.org/officeDocument/2006/relationships" id="258" r:id="Ra20c5e230f804b6e"/>
    <p:sldId xmlns:r="http://schemas.openxmlformats.org/officeDocument/2006/relationships" id="259" r:id="R64f900c59b294fce"/>
    <p:sldId xmlns:r="http://schemas.openxmlformats.org/officeDocument/2006/relationships" id="260" r:id="R750c750cce0d4b4a"/>
    <p:sldId xmlns:r="http://schemas.openxmlformats.org/officeDocument/2006/relationships" id="261" r:id="R9bda6590a14340ff"/>
    <p:sldId xmlns:r="http://schemas.openxmlformats.org/officeDocument/2006/relationships" id="262" r:id="Rf851ff51f07b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3a8505a8744ea" /><Relationship Type="http://schemas.openxmlformats.org/officeDocument/2006/relationships/slide" Target="/ppt/slides/slide1.xml" Id="R4a2b51d66d924ebc" /><Relationship Type="http://schemas.openxmlformats.org/officeDocument/2006/relationships/slide" Target="/ppt/slides/slide2.xml" Id="R64e92c5f8a3d4901" /><Relationship Type="http://schemas.openxmlformats.org/officeDocument/2006/relationships/slide" Target="/ppt/slides/slide3.xml" Id="Ra20c5e230f804b6e" /><Relationship Type="http://schemas.openxmlformats.org/officeDocument/2006/relationships/slide" Target="/ppt/slides/slide4.xml" Id="R64f900c59b294fce" /><Relationship Type="http://schemas.openxmlformats.org/officeDocument/2006/relationships/slide" Target="/ppt/slides/slide5.xml" Id="R750c750cce0d4b4a" /><Relationship Type="http://schemas.openxmlformats.org/officeDocument/2006/relationships/slide" Target="/ppt/slides/slide6.xml" Id="R9bda6590a14340ff" /><Relationship Type="http://schemas.openxmlformats.org/officeDocument/2006/relationships/slide" Target="/ppt/slides/slide7.xml" Id="Rf851ff51f07b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2e8fad5e4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17a0373c4349" /><Relationship Type="http://schemas.openxmlformats.org/officeDocument/2006/relationships/theme" Target="/ppt/slideMasters/theme/theme1.xml" Id="R60d2759d0264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917a0373c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131ef50d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0d065c54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b6662e1a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5ab35e9f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35c3e742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e840a50c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bfd297ba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JAN-FREDRIK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JØRGEN AARS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