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8a359299a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ed7c1699f4649"/>
  </p:sldMasterIdLst>
  <p:sldIdLst>
    <p:sldId xmlns:r="http://schemas.openxmlformats.org/officeDocument/2006/relationships" id="256" r:id="R5ce5509de8404bef"/>
    <p:sldId xmlns:r="http://schemas.openxmlformats.org/officeDocument/2006/relationships" id="257" r:id="R33e49acf283e42f7"/>
    <p:sldId xmlns:r="http://schemas.openxmlformats.org/officeDocument/2006/relationships" id="258" r:id="Rc3d1c632ffc84893"/>
    <p:sldId xmlns:r="http://schemas.openxmlformats.org/officeDocument/2006/relationships" id="259" r:id="R1faadc5dc4984c73"/>
    <p:sldId xmlns:r="http://schemas.openxmlformats.org/officeDocument/2006/relationships" id="260" r:id="R210a21776eb145a2"/>
    <p:sldId xmlns:r="http://schemas.openxmlformats.org/officeDocument/2006/relationships" id="261" r:id="R346bd93dbfc4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ed7c1699f4649" /><Relationship Type="http://schemas.openxmlformats.org/officeDocument/2006/relationships/slide" Target="/ppt/slides/slide1.xml" Id="R5ce5509de8404bef" /><Relationship Type="http://schemas.openxmlformats.org/officeDocument/2006/relationships/slide" Target="/ppt/slides/slide2.xml" Id="R33e49acf283e42f7" /><Relationship Type="http://schemas.openxmlformats.org/officeDocument/2006/relationships/slide" Target="/ppt/slides/slide3.xml" Id="Rc3d1c632ffc84893" /><Relationship Type="http://schemas.openxmlformats.org/officeDocument/2006/relationships/slide" Target="/ppt/slides/slide4.xml" Id="R1faadc5dc4984c73" /><Relationship Type="http://schemas.openxmlformats.org/officeDocument/2006/relationships/slide" Target="/ppt/slides/slide5.xml" Id="R210a21776eb145a2" /><Relationship Type="http://schemas.openxmlformats.org/officeDocument/2006/relationships/slide" Target="/ppt/slides/slide6.xml" Id="R346bd93dbfc4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b9f9bf140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42d6d00448e9" /><Relationship Type="http://schemas.openxmlformats.org/officeDocument/2006/relationships/theme" Target="/ppt/slideMasters/theme/theme1.xml" Id="R4bcc539094f0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842d6d004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b34e9487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bde52263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5cf3ac98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4bf80f2f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c9d6c751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b0a3ef34b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Ringkollveien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965 273 395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