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450cc74fc3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1befb08ea6401e"/>
  </p:sldMasterIdLst>
  <p:sldIdLst>
    <p:sldId xmlns:r="http://schemas.openxmlformats.org/officeDocument/2006/relationships" id="256" r:id="R9c5bddcef31b4548"/>
    <p:sldId xmlns:r="http://schemas.openxmlformats.org/officeDocument/2006/relationships" id="257" r:id="R6409f997d67e4edf"/>
    <p:sldId xmlns:r="http://schemas.openxmlformats.org/officeDocument/2006/relationships" id="258" r:id="Re3a074e3e8c1492a"/>
    <p:sldId xmlns:r="http://schemas.openxmlformats.org/officeDocument/2006/relationships" id="259" r:id="Ra262dc6b9be54789"/>
    <p:sldId xmlns:r="http://schemas.openxmlformats.org/officeDocument/2006/relationships" id="260" r:id="Rad8e403cbbbe46e4"/>
    <p:sldId xmlns:r="http://schemas.openxmlformats.org/officeDocument/2006/relationships" id="261" r:id="R4978d5dfdd08416b"/>
    <p:sldId xmlns:r="http://schemas.openxmlformats.org/officeDocument/2006/relationships" id="262" r:id="R84409046a9514a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1befb08ea6401e" /><Relationship Type="http://schemas.openxmlformats.org/officeDocument/2006/relationships/slide" Target="/ppt/slides/slide1.xml" Id="R9c5bddcef31b4548" /><Relationship Type="http://schemas.openxmlformats.org/officeDocument/2006/relationships/slide" Target="/ppt/slides/slide2.xml" Id="R6409f997d67e4edf" /><Relationship Type="http://schemas.openxmlformats.org/officeDocument/2006/relationships/slide" Target="/ppt/slides/slide3.xml" Id="Re3a074e3e8c1492a" /><Relationship Type="http://schemas.openxmlformats.org/officeDocument/2006/relationships/slide" Target="/ppt/slides/slide4.xml" Id="Ra262dc6b9be54789" /><Relationship Type="http://schemas.openxmlformats.org/officeDocument/2006/relationships/slide" Target="/ppt/slides/slide5.xml" Id="Rad8e403cbbbe46e4" /><Relationship Type="http://schemas.openxmlformats.org/officeDocument/2006/relationships/slide" Target="/ppt/slides/slide6.xml" Id="R4978d5dfdd08416b" /><Relationship Type="http://schemas.openxmlformats.org/officeDocument/2006/relationships/slide" Target="/ppt/slides/slide7.xml" Id="R84409046a9514a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6d188d1d2241a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6d23c76b9477a" /><Relationship Type="http://schemas.openxmlformats.org/officeDocument/2006/relationships/theme" Target="/ppt/slideMasters/theme/theme1.xml" Id="Rdf2848e7e3ce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16d23c76b947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b4602ba32a43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d8348c48534a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a83cff16046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b90719ae04b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430f0232d40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45a9d8df249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3b506be35e45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JANAMARIN AS ble etablert [år] og holder til i Spikkestad.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4 136 222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107 051 701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118 687 685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JAN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JULIE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LINN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MARI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KROKEDAL SIRI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