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45f8e99b9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d7eb4108146e6"/>
  </p:sldMasterIdLst>
  <p:sldIdLst>
    <p:sldId xmlns:r="http://schemas.openxmlformats.org/officeDocument/2006/relationships" id="256" r:id="Re10c92ae60a14bd5"/>
    <p:sldId xmlns:r="http://schemas.openxmlformats.org/officeDocument/2006/relationships" id="257" r:id="Rd6f828ecfe7c4afa"/>
    <p:sldId xmlns:r="http://schemas.openxmlformats.org/officeDocument/2006/relationships" id="258" r:id="Rb578cc1bf8a24ff6"/>
    <p:sldId xmlns:r="http://schemas.openxmlformats.org/officeDocument/2006/relationships" id="259" r:id="R292a30bc085943a3"/>
    <p:sldId xmlns:r="http://schemas.openxmlformats.org/officeDocument/2006/relationships" id="260" r:id="R4ad1a2136d8647d0"/>
    <p:sldId xmlns:r="http://schemas.openxmlformats.org/officeDocument/2006/relationships" id="261" r:id="Ra63641ec8b2045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d7eb4108146e6" /><Relationship Type="http://schemas.openxmlformats.org/officeDocument/2006/relationships/slide" Target="/ppt/slides/slide1.xml" Id="Re10c92ae60a14bd5" /><Relationship Type="http://schemas.openxmlformats.org/officeDocument/2006/relationships/slide" Target="/ppt/slides/slide2.xml" Id="Rd6f828ecfe7c4afa" /><Relationship Type="http://schemas.openxmlformats.org/officeDocument/2006/relationships/slide" Target="/ppt/slides/slide3.xml" Id="Rb578cc1bf8a24ff6" /><Relationship Type="http://schemas.openxmlformats.org/officeDocument/2006/relationships/slide" Target="/ppt/slides/slide4.xml" Id="R292a30bc085943a3" /><Relationship Type="http://schemas.openxmlformats.org/officeDocument/2006/relationships/slide" Target="/ppt/slides/slide5.xml" Id="R4ad1a2136d8647d0" /><Relationship Type="http://schemas.openxmlformats.org/officeDocument/2006/relationships/slide" Target="/ppt/slides/slide6.xml" Id="Ra63641ec8b2045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0b24c3044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ce480e1b84064" /><Relationship Type="http://schemas.openxmlformats.org/officeDocument/2006/relationships/theme" Target="/ppt/slideMasters/theme/theme1.xml" Id="R4a268dc7a30f49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ce480e1b8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2c10e15be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5875bc5a1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6c5344d9d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edd01a8ad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09000c68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3618bdb74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JANAMARIN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965 006 532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