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d9511f6684b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28267b2dcc4c78"/>
  </p:sldMasterIdLst>
  <p:sldIdLst>
    <p:sldId xmlns:r="http://schemas.openxmlformats.org/officeDocument/2006/relationships" id="256" r:id="R89dc75c0def9438e"/>
    <p:sldId xmlns:r="http://schemas.openxmlformats.org/officeDocument/2006/relationships" id="257" r:id="Rb521bfba00b144a9"/>
    <p:sldId xmlns:r="http://schemas.openxmlformats.org/officeDocument/2006/relationships" id="258" r:id="R5829702a0a3a4129"/>
    <p:sldId xmlns:r="http://schemas.openxmlformats.org/officeDocument/2006/relationships" id="259" r:id="Re8cc8f1b5e9041c7"/>
    <p:sldId xmlns:r="http://schemas.openxmlformats.org/officeDocument/2006/relationships" id="260" r:id="R8603a88cf136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8267b2dcc4c78" /><Relationship Type="http://schemas.openxmlformats.org/officeDocument/2006/relationships/slide" Target="/ppt/slides/slide1.xml" Id="R89dc75c0def9438e" /><Relationship Type="http://schemas.openxmlformats.org/officeDocument/2006/relationships/slide" Target="/ppt/slides/slide2.xml" Id="Rb521bfba00b144a9" /><Relationship Type="http://schemas.openxmlformats.org/officeDocument/2006/relationships/slide" Target="/ppt/slides/slide3.xml" Id="R5829702a0a3a4129" /><Relationship Type="http://schemas.openxmlformats.org/officeDocument/2006/relationships/slide" Target="/ppt/slides/slide4.xml" Id="Re8cc8f1b5e9041c7" /><Relationship Type="http://schemas.openxmlformats.org/officeDocument/2006/relationships/slide" Target="/ppt/slides/slide5.xml" Id="R8603a88cf136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54406568648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96ad4107a4a53" /><Relationship Type="http://schemas.openxmlformats.org/officeDocument/2006/relationships/theme" Target="/ppt/slideMasters/theme/theme1.xml" Id="Rca1b937e2efe42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196ad4107a4a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cb652a5cb4b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b1e52cc05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2c62eb6c9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7fc4a681742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0f1f5651145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VADSØ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VADSØ KOMMUNE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9800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 94 23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postmottak@vadso.kommune.no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www.vadso.kommune.no/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964 993 602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VADSØ KOMMUNE</a:t>
            </a:r>
          </a:p>
        </p:txBody>
      </p:sp>
    </p:spTree>
  </p:cSld>
  <p:clrMapOvr>
    <a:masterClrMapping xmlns:a="http://schemas.openxmlformats.org/drawingml/2006/main"/>
  </p:clrMapOvr>
</p:sld>
</file>