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301c0621c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b8cc8e9c34dd6"/>
  </p:sldMasterIdLst>
  <p:sldIdLst>
    <p:sldId xmlns:r="http://schemas.openxmlformats.org/officeDocument/2006/relationships" id="256" r:id="R4a44d29987944298"/>
    <p:sldId xmlns:r="http://schemas.openxmlformats.org/officeDocument/2006/relationships" id="257" r:id="Rc4fa164142a1489c"/>
    <p:sldId xmlns:r="http://schemas.openxmlformats.org/officeDocument/2006/relationships" id="258" r:id="Reeef0e7a21cf419b"/>
    <p:sldId xmlns:r="http://schemas.openxmlformats.org/officeDocument/2006/relationships" id="259" r:id="R5b732c5ce45c4ad1"/>
    <p:sldId xmlns:r="http://schemas.openxmlformats.org/officeDocument/2006/relationships" id="260" r:id="R857d31fdab91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b8cc8e9c34dd6" /><Relationship Type="http://schemas.openxmlformats.org/officeDocument/2006/relationships/slide" Target="/ppt/slides/slide1.xml" Id="R4a44d29987944298" /><Relationship Type="http://schemas.openxmlformats.org/officeDocument/2006/relationships/slide" Target="/ppt/slides/slide2.xml" Id="Rc4fa164142a1489c" /><Relationship Type="http://schemas.openxmlformats.org/officeDocument/2006/relationships/slide" Target="/ppt/slides/slide3.xml" Id="Reeef0e7a21cf419b" /><Relationship Type="http://schemas.openxmlformats.org/officeDocument/2006/relationships/slide" Target="/ppt/slides/slide4.xml" Id="R5b732c5ce45c4ad1" /><Relationship Type="http://schemas.openxmlformats.org/officeDocument/2006/relationships/slide" Target="/ppt/slides/slide5.xml" Id="R857d31fdab91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fbb0b28c9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1f214f7742ce" /><Relationship Type="http://schemas.openxmlformats.org/officeDocument/2006/relationships/theme" Target="/ppt/slideMasters/theme/theme1.xml" Id="Re57ca7cd4df1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f1f214f77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9ce9f9c2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0b0fb7bca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d9eccf847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4d41c102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5596446c4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KOMMUNE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Krokanns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