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f6d10c608148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89d3e21f024bcd"/>
  </p:sldMasterIdLst>
  <p:sldIdLst>
    <p:sldId xmlns:r="http://schemas.openxmlformats.org/officeDocument/2006/relationships" id="256" r:id="R984d0b5698fc472c"/>
    <p:sldId xmlns:r="http://schemas.openxmlformats.org/officeDocument/2006/relationships" id="257" r:id="Redc1bea56ffc44af"/>
    <p:sldId xmlns:r="http://schemas.openxmlformats.org/officeDocument/2006/relationships" id="258" r:id="R32ce93b24ddb4954"/>
    <p:sldId xmlns:r="http://schemas.openxmlformats.org/officeDocument/2006/relationships" id="259" r:id="R64ed0d355f694cfa"/>
    <p:sldId xmlns:r="http://schemas.openxmlformats.org/officeDocument/2006/relationships" id="260" r:id="Rced40431a2994f21"/>
    <p:sldId xmlns:r="http://schemas.openxmlformats.org/officeDocument/2006/relationships" id="261" r:id="Raf690c7d18ac46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89d3e21f024bcd" /><Relationship Type="http://schemas.openxmlformats.org/officeDocument/2006/relationships/slide" Target="/ppt/slides/slide1.xml" Id="R984d0b5698fc472c" /><Relationship Type="http://schemas.openxmlformats.org/officeDocument/2006/relationships/slide" Target="/ppt/slides/slide2.xml" Id="Redc1bea56ffc44af" /><Relationship Type="http://schemas.openxmlformats.org/officeDocument/2006/relationships/slide" Target="/ppt/slides/slide3.xml" Id="R32ce93b24ddb4954" /><Relationship Type="http://schemas.openxmlformats.org/officeDocument/2006/relationships/slide" Target="/ppt/slides/slide4.xml" Id="R64ed0d355f694cfa" /><Relationship Type="http://schemas.openxmlformats.org/officeDocument/2006/relationships/slide" Target="/ppt/slides/slide5.xml" Id="Rced40431a2994f21" /><Relationship Type="http://schemas.openxmlformats.org/officeDocument/2006/relationships/slide" Target="/ppt/slides/slide6.xml" Id="Raf690c7d18ac46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6d690dd4bc45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a0ebf10c74b19" /><Relationship Type="http://schemas.openxmlformats.org/officeDocument/2006/relationships/theme" Target="/ppt/slideMasters/theme/theme1.xml" Id="R1dedf15447ee4d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aa0ebf10c74b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b0f42c9dc42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bad79d32146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290e6ac8341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28ffc5db546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5b6e55fe242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be370d76c4a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OPPDAL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 Krokanns veg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post@oppdal.kommune.no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www.oppdal.kommune.no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964 983 003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KOMMUNE</a:t>
            </a:r>
          </a:p>
        </p:txBody>
      </p:sp>
    </p:spTree>
  </p:cSld>
  <p:clrMapOvr>
    <a:masterClrMapping xmlns:a="http://schemas.openxmlformats.org/drawingml/2006/main"/>
  </p:clrMapOvr>
</p:sld>
</file>