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a409a3a9f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51b9a99254588"/>
  </p:sldMasterIdLst>
  <p:sldIdLst>
    <p:sldId xmlns:r="http://schemas.openxmlformats.org/officeDocument/2006/relationships" id="256" r:id="R500aa90bbce04507"/>
    <p:sldId xmlns:r="http://schemas.openxmlformats.org/officeDocument/2006/relationships" id="257" r:id="R57cc446021fa4a51"/>
    <p:sldId xmlns:r="http://schemas.openxmlformats.org/officeDocument/2006/relationships" id="258" r:id="Rae617758db4849fa"/>
    <p:sldId xmlns:r="http://schemas.openxmlformats.org/officeDocument/2006/relationships" id="259" r:id="R4ca6a383fce04933"/>
    <p:sldId xmlns:r="http://schemas.openxmlformats.org/officeDocument/2006/relationships" id="260" r:id="Rc163972a5496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51b9a99254588" /><Relationship Type="http://schemas.openxmlformats.org/officeDocument/2006/relationships/slide" Target="/ppt/slides/slide1.xml" Id="R500aa90bbce04507" /><Relationship Type="http://schemas.openxmlformats.org/officeDocument/2006/relationships/slide" Target="/ppt/slides/slide2.xml" Id="R57cc446021fa4a51" /><Relationship Type="http://schemas.openxmlformats.org/officeDocument/2006/relationships/slide" Target="/ppt/slides/slide3.xml" Id="Rae617758db4849fa" /><Relationship Type="http://schemas.openxmlformats.org/officeDocument/2006/relationships/slide" Target="/ppt/slides/slide4.xml" Id="R4ca6a383fce04933" /><Relationship Type="http://schemas.openxmlformats.org/officeDocument/2006/relationships/slide" Target="/ppt/slides/slide5.xml" Id="Rc163972a5496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4e12a76f6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fbe46164b422f" /><Relationship Type="http://schemas.openxmlformats.org/officeDocument/2006/relationships/theme" Target="/ppt/slideMasters/theme/theme1.xml" Id="Rbf175290e91b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fbe46164b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092c826c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2a740f68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9e545e0d0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e45978493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e20c818b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KOMMUNE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46 32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postmottak@froya.kommune.no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www.froya.kommune.no/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