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fd33208d5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49fea8b2ec4cdf"/>
  </p:sldMasterIdLst>
  <p:sldIdLst>
    <p:sldId xmlns:r="http://schemas.openxmlformats.org/officeDocument/2006/relationships" id="256" r:id="Rc9d44a534a634df8"/>
    <p:sldId xmlns:r="http://schemas.openxmlformats.org/officeDocument/2006/relationships" id="257" r:id="R0b7d737b52514f32"/>
    <p:sldId xmlns:r="http://schemas.openxmlformats.org/officeDocument/2006/relationships" id="258" r:id="Rf2654d62559c4ca2"/>
    <p:sldId xmlns:r="http://schemas.openxmlformats.org/officeDocument/2006/relationships" id="259" r:id="R108b55f21bbc4648"/>
    <p:sldId xmlns:r="http://schemas.openxmlformats.org/officeDocument/2006/relationships" id="260" r:id="R18c28f762cf54f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49fea8b2ec4cdf" /><Relationship Type="http://schemas.openxmlformats.org/officeDocument/2006/relationships/slide" Target="/ppt/slides/slide1.xml" Id="Rc9d44a534a634df8" /><Relationship Type="http://schemas.openxmlformats.org/officeDocument/2006/relationships/slide" Target="/ppt/slides/slide2.xml" Id="R0b7d737b52514f32" /><Relationship Type="http://schemas.openxmlformats.org/officeDocument/2006/relationships/slide" Target="/ppt/slides/slide3.xml" Id="Rf2654d62559c4ca2" /><Relationship Type="http://schemas.openxmlformats.org/officeDocument/2006/relationships/slide" Target="/ppt/slides/slide4.xml" Id="R108b55f21bbc4648" /><Relationship Type="http://schemas.openxmlformats.org/officeDocument/2006/relationships/slide" Target="/ppt/slides/slide5.xml" Id="R18c28f762cf54f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1e4da2c5ef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3878454804b11" /><Relationship Type="http://schemas.openxmlformats.org/officeDocument/2006/relationships/theme" Target="/ppt/slideMasters/theme/theme1.xml" Id="Rf15eb65a4634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3878454804b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9f54d9d1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bd740b22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ec599a84f49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4bba5bbb4b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9f510b7d4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UTSIRA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UTSIRA KOMMUNE ble etablert [år] og holder til i Utsira.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5547 Utsira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www.utsira.kommune.no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UTSIRA KOMMUNE</a:t>
            </a:r>
          </a:p>
        </p:txBody>
      </p:sp>
    </p:spTree>
  </p:cSld>
  <p:clrMapOvr>
    <a:masterClrMapping xmlns:a="http://schemas.openxmlformats.org/drawingml/2006/main"/>
  </p:clrMapOvr>
</p:sld>
</file>