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de8e003e5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036a7c38040b9"/>
  </p:sldMasterIdLst>
  <p:sldIdLst>
    <p:sldId xmlns:r="http://schemas.openxmlformats.org/officeDocument/2006/relationships" id="256" r:id="R12e5091460f6428e"/>
    <p:sldId xmlns:r="http://schemas.openxmlformats.org/officeDocument/2006/relationships" id="257" r:id="R7a5e264820974ffa"/>
    <p:sldId xmlns:r="http://schemas.openxmlformats.org/officeDocument/2006/relationships" id="258" r:id="R92f57fd2dc584a5c"/>
    <p:sldId xmlns:r="http://schemas.openxmlformats.org/officeDocument/2006/relationships" id="259" r:id="Ra83858bb93b045a1"/>
    <p:sldId xmlns:r="http://schemas.openxmlformats.org/officeDocument/2006/relationships" id="260" r:id="R390f33d99bc4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036a7c38040b9" /><Relationship Type="http://schemas.openxmlformats.org/officeDocument/2006/relationships/slide" Target="/ppt/slides/slide1.xml" Id="R12e5091460f6428e" /><Relationship Type="http://schemas.openxmlformats.org/officeDocument/2006/relationships/slide" Target="/ppt/slides/slide2.xml" Id="R7a5e264820974ffa" /><Relationship Type="http://schemas.openxmlformats.org/officeDocument/2006/relationships/slide" Target="/ppt/slides/slide3.xml" Id="R92f57fd2dc584a5c" /><Relationship Type="http://schemas.openxmlformats.org/officeDocument/2006/relationships/slide" Target="/ppt/slides/slide4.xml" Id="Ra83858bb93b045a1" /><Relationship Type="http://schemas.openxmlformats.org/officeDocument/2006/relationships/slide" Target="/ppt/slides/slide5.xml" Id="R390f33d99bc4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7bc1aa0384f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61316c09f4b7e" /><Relationship Type="http://schemas.openxmlformats.org/officeDocument/2006/relationships/theme" Target="/ppt/slideMasters/theme/theme1.xml" Id="Rce54bc3c2309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61316c09f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4aac59d1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7a5ed2e9a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eed6d68ab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12c50587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95914b613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