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5d80c6c91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5ff9b9c3f4a62"/>
  </p:sldMasterIdLst>
  <p:sldIdLst>
    <p:sldId xmlns:r="http://schemas.openxmlformats.org/officeDocument/2006/relationships" id="256" r:id="R7bc70b0ce3fe4f1f"/>
    <p:sldId xmlns:r="http://schemas.openxmlformats.org/officeDocument/2006/relationships" id="257" r:id="Rb05549444f414fcd"/>
    <p:sldId xmlns:r="http://schemas.openxmlformats.org/officeDocument/2006/relationships" id="258" r:id="R7853c612f037421b"/>
    <p:sldId xmlns:r="http://schemas.openxmlformats.org/officeDocument/2006/relationships" id="259" r:id="Rc178bd09d32743ad"/>
    <p:sldId xmlns:r="http://schemas.openxmlformats.org/officeDocument/2006/relationships" id="260" r:id="Reb628ea70877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5ff9b9c3f4a62" /><Relationship Type="http://schemas.openxmlformats.org/officeDocument/2006/relationships/slide" Target="/ppt/slides/slide1.xml" Id="R7bc70b0ce3fe4f1f" /><Relationship Type="http://schemas.openxmlformats.org/officeDocument/2006/relationships/slide" Target="/ppt/slides/slide2.xml" Id="Rb05549444f414fcd" /><Relationship Type="http://schemas.openxmlformats.org/officeDocument/2006/relationships/slide" Target="/ppt/slides/slide3.xml" Id="R7853c612f037421b" /><Relationship Type="http://schemas.openxmlformats.org/officeDocument/2006/relationships/slide" Target="/ppt/slides/slide4.xml" Id="Rc178bd09d32743ad" /><Relationship Type="http://schemas.openxmlformats.org/officeDocument/2006/relationships/slide" Target="/ppt/slides/slide5.xml" Id="Reb628ea70877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547f3fc4d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b1757779745b0" /><Relationship Type="http://schemas.openxmlformats.org/officeDocument/2006/relationships/theme" Target="/ppt/slideMasters/theme/theme1.xml" Id="Rc03f63ff5cc7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b17577797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f99628ea6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25bad803f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fb56514ae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2cede33eb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de9f880a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HAREID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09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postmottak@hareid.kommune.no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www.hareid.kommune.no/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