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94109752b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86218a29f454d"/>
  </p:sldMasterIdLst>
  <p:sldIdLst>
    <p:sldId xmlns:r="http://schemas.openxmlformats.org/officeDocument/2006/relationships" id="256" r:id="R3651fb712d9e4f99"/>
    <p:sldId xmlns:r="http://schemas.openxmlformats.org/officeDocument/2006/relationships" id="257" r:id="R120bf4dd8f23461b"/>
    <p:sldId xmlns:r="http://schemas.openxmlformats.org/officeDocument/2006/relationships" id="258" r:id="Rbdba6156daa34ba0"/>
    <p:sldId xmlns:r="http://schemas.openxmlformats.org/officeDocument/2006/relationships" id="259" r:id="R85bbba21c040416b"/>
    <p:sldId xmlns:r="http://schemas.openxmlformats.org/officeDocument/2006/relationships" id="260" r:id="Rc8af4c1cea20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86218a29f454d" /><Relationship Type="http://schemas.openxmlformats.org/officeDocument/2006/relationships/slide" Target="/ppt/slides/slide1.xml" Id="R3651fb712d9e4f99" /><Relationship Type="http://schemas.openxmlformats.org/officeDocument/2006/relationships/slide" Target="/ppt/slides/slide2.xml" Id="R120bf4dd8f23461b" /><Relationship Type="http://schemas.openxmlformats.org/officeDocument/2006/relationships/slide" Target="/ppt/slides/slide3.xml" Id="Rbdba6156daa34ba0" /><Relationship Type="http://schemas.openxmlformats.org/officeDocument/2006/relationships/slide" Target="/ppt/slides/slide4.xml" Id="R85bbba21c040416b" /><Relationship Type="http://schemas.openxmlformats.org/officeDocument/2006/relationships/slide" Target="/ppt/slides/slide5.xml" Id="Rc8af4c1cea20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f0c160578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03b2f72014a22" /><Relationship Type="http://schemas.openxmlformats.org/officeDocument/2006/relationships/theme" Target="/ppt/slideMasters/theme/theme1.xml" Id="R0edfde731759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03b2f7201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83aeeb97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a7c1869c9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1af18582e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170af2fdf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5200d8e58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