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642c86cee345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c3e5b380654d50"/>
  </p:sldMasterIdLst>
  <p:sldIdLst>
    <p:sldId xmlns:r="http://schemas.openxmlformats.org/officeDocument/2006/relationships" id="256" r:id="R59a250b628f54d84"/>
    <p:sldId xmlns:r="http://schemas.openxmlformats.org/officeDocument/2006/relationships" id="257" r:id="R0a2dc587a266400a"/>
    <p:sldId xmlns:r="http://schemas.openxmlformats.org/officeDocument/2006/relationships" id="258" r:id="R9df5a04026434fff"/>
    <p:sldId xmlns:r="http://schemas.openxmlformats.org/officeDocument/2006/relationships" id="259" r:id="Re876a846135744a6"/>
    <p:sldId xmlns:r="http://schemas.openxmlformats.org/officeDocument/2006/relationships" id="260" r:id="R682206deeb1b4de4"/>
    <p:sldId xmlns:r="http://schemas.openxmlformats.org/officeDocument/2006/relationships" id="261" r:id="R64387dd1640d44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c3e5b380654d50" /><Relationship Type="http://schemas.openxmlformats.org/officeDocument/2006/relationships/slide" Target="/ppt/slides/slide1.xml" Id="R59a250b628f54d84" /><Relationship Type="http://schemas.openxmlformats.org/officeDocument/2006/relationships/slide" Target="/ppt/slides/slide2.xml" Id="R0a2dc587a266400a" /><Relationship Type="http://schemas.openxmlformats.org/officeDocument/2006/relationships/slide" Target="/ppt/slides/slide3.xml" Id="R9df5a04026434fff" /><Relationship Type="http://schemas.openxmlformats.org/officeDocument/2006/relationships/slide" Target="/ppt/slides/slide4.xml" Id="Re876a846135744a6" /><Relationship Type="http://schemas.openxmlformats.org/officeDocument/2006/relationships/slide" Target="/ppt/slides/slide5.xml" Id="R682206deeb1b4de4" /><Relationship Type="http://schemas.openxmlformats.org/officeDocument/2006/relationships/slide" Target="/ppt/slides/slide6.xml" Id="R64387dd1640d44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dfff55b93b43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e467a415a4685" /><Relationship Type="http://schemas.openxmlformats.org/officeDocument/2006/relationships/theme" Target="/ppt/slideMasters/theme/theme1.xml" Id="Rdb4d7f85f3274e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8e467a415a46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a724ba70e42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a187915664d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da95f236e43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39084a97045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fa431e71843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891b87bb841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HERØY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6090 Fosnavåg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08 13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postmottak@heroy.kommune.no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www.heroy.kommune.no/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964 978 840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HERØY KOMMUNE</a:t>
            </a:r>
          </a:p>
        </p:txBody>
      </p:sp>
    </p:spTree>
  </p:cSld>
  <p:clrMapOvr>
    <a:masterClrMapping xmlns:a="http://schemas.openxmlformats.org/drawingml/2006/main"/>
  </p:clrMapOvr>
</p:sld>
</file>