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32fc5583b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8221bd64d4d3d"/>
  </p:sldMasterIdLst>
  <p:sldIdLst>
    <p:sldId xmlns:r="http://schemas.openxmlformats.org/officeDocument/2006/relationships" id="256" r:id="Rc20e1031d02e4988"/>
    <p:sldId xmlns:r="http://schemas.openxmlformats.org/officeDocument/2006/relationships" id="257" r:id="Rc42effa1754b4d42"/>
    <p:sldId xmlns:r="http://schemas.openxmlformats.org/officeDocument/2006/relationships" id="258" r:id="R0af44c87c1cc4223"/>
    <p:sldId xmlns:r="http://schemas.openxmlformats.org/officeDocument/2006/relationships" id="259" r:id="R70b76a26893a455e"/>
    <p:sldId xmlns:r="http://schemas.openxmlformats.org/officeDocument/2006/relationships" id="260" r:id="Rf635a3d825aa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8221bd64d4d3d" /><Relationship Type="http://schemas.openxmlformats.org/officeDocument/2006/relationships/slide" Target="/ppt/slides/slide1.xml" Id="Rc20e1031d02e4988" /><Relationship Type="http://schemas.openxmlformats.org/officeDocument/2006/relationships/slide" Target="/ppt/slides/slide2.xml" Id="Rc42effa1754b4d42" /><Relationship Type="http://schemas.openxmlformats.org/officeDocument/2006/relationships/slide" Target="/ppt/slides/slide3.xml" Id="R0af44c87c1cc4223" /><Relationship Type="http://schemas.openxmlformats.org/officeDocument/2006/relationships/slide" Target="/ppt/slides/slide4.xml" Id="R70b76a26893a455e" /><Relationship Type="http://schemas.openxmlformats.org/officeDocument/2006/relationships/slide" Target="/ppt/slides/slide5.xml" Id="Rf635a3d825aa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65d1cb67b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02e2970b64af5" /><Relationship Type="http://schemas.openxmlformats.org/officeDocument/2006/relationships/theme" Target="/ppt/slideMasters/theme/theme1.xml" Id="R137a7250ab17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02e2970b6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d498ed386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a84ee9a5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fafd19cd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6a88f1a7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f488c5d47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VANYLVEN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VANYLVEN KOMMUNE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postmottak@vanylven.kommune.no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www.vanylven.kommune.no/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