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aae22dbd57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def4b520874528"/>
  </p:sldMasterIdLst>
  <p:sldIdLst>
    <p:sldId xmlns:r="http://schemas.openxmlformats.org/officeDocument/2006/relationships" id="256" r:id="R2a7d45dd90f24651"/>
    <p:sldId xmlns:r="http://schemas.openxmlformats.org/officeDocument/2006/relationships" id="257" r:id="R47fe9db2b7b84a06"/>
    <p:sldId xmlns:r="http://schemas.openxmlformats.org/officeDocument/2006/relationships" id="258" r:id="R39a70bde09fa4b5c"/>
    <p:sldId xmlns:r="http://schemas.openxmlformats.org/officeDocument/2006/relationships" id="259" r:id="R97bf257a44ce4b4b"/>
    <p:sldId xmlns:r="http://schemas.openxmlformats.org/officeDocument/2006/relationships" id="260" r:id="Rf6accc7421844f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ef4b520874528" /><Relationship Type="http://schemas.openxmlformats.org/officeDocument/2006/relationships/slide" Target="/ppt/slides/slide1.xml" Id="R2a7d45dd90f24651" /><Relationship Type="http://schemas.openxmlformats.org/officeDocument/2006/relationships/slide" Target="/ppt/slides/slide2.xml" Id="R47fe9db2b7b84a06" /><Relationship Type="http://schemas.openxmlformats.org/officeDocument/2006/relationships/slide" Target="/ppt/slides/slide3.xml" Id="R39a70bde09fa4b5c" /><Relationship Type="http://schemas.openxmlformats.org/officeDocument/2006/relationships/slide" Target="/ppt/slides/slide4.xml" Id="R97bf257a44ce4b4b" /><Relationship Type="http://schemas.openxmlformats.org/officeDocument/2006/relationships/slide" Target="/ppt/slides/slide5.xml" Id="Rf6accc7421844f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be74910a9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db3b170194b12" /><Relationship Type="http://schemas.openxmlformats.org/officeDocument/2006/relationships/theme" Target="/ppt/slideMasters/theme/theme1.xml" Id="Re35954920c5d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db3b17019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4ea030880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8efcc59b146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19cf0e958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af95d80c147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3ab0cf34d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RISØR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RISØR KOMMUNE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Furumoveien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14 96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post@risor.kommune.no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www.risor.kommune.no/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964 977 402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