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9f22484bd543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186d9490774698"/>
  </p:sldMasterIdLst>
  <p:sldIdLst>
    <p:sldId xmlns:r="http://schemas.openxmlformats.org/officeDocument/2006/relationships" id="256" r:id="Rc2b4b8b911e4462c"/>
    <p:sldId xmlns:r="http://schemas.openxmlformats.org/officeDocument/2006/relationships" id="257" r:id="Ra4c39c6934594320"/>
    <p:sldId xmlns:r="http://schemas.openxmlformats.org/officeDocument/2006/relationships" id="258" r:id="R25a06ff8facc4bdf"/>
    <p:sldId xmlns:r="http://schemas.openxmlformats.org/officeDocument/2006/relationships" id="259" r:id="Ra2227356f5054c9e"/>
    <p:sldId xmlns:r="http://schemas.openxmlformats.org/officeDocument/2006/relationships" id="260" r:id="Ree68e8f5636b4aa9"/>
    <p:sldId xmlns:r="http://schemas.openxmlformats.org/officeDocument/2006/relationships" id="261" r:id="Rdfeac62360554f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86d9490774698" /><Relationship Type="http://schemas.openxmlformats.org/officeDocument/2006/relationships/slide" Target="/ppt/slides/slide1.xml" Id="Rc2b4b8b911e4462c" /><Relationship Type="http://schemas.openxmlformats.org/officeDocument/2006/relationships/slide" Target="/ppt/slides/slide2.xml" Id="Ra4c39c6934594320" /><Relationship Type="http://schemas.openxmlformats.org/officeDocument/2006/relationships/slide" Target="/ppt/slides/slide3.xml" Id="R25a06ff8facc4bdf" /><Relationship Type="http://schemas.openxmlformats.org/officeDocument/2006/relationships/slide" Target="/ppt/slides/slide4.xml" Id="Ra2227356f5054c9e" /><Relationship Type="http://schemas.openxmlformats.org/officeDocument/2006/relationships/slide" Target="/ppt/slides/slide5.xml" Id="Ree68e8f5636b4aa9" /><Relationship Type="http://schemas.openxmlformats.org/officeDocument/2006/relationships/slide" Target="/ppt/slides/slide6.xml" Id="Rdfeac62360554f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854ff23c540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edb15c45343fc" /><Relationship Type="http://schemas.openxmlformats.org/officeDocument/2006/relationships/theme" Target="/ppt/slideMasters/theme/theme1.xml" Id="R5252b348eaaf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edb15c45343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ccf469d4e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b0e4044ac4d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d200a66d46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760e97a834b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54f303c9e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721799c2d48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RISØR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Furumoveien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14 96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post@risor.kommune.no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www.risor.kommune.no/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964 977 402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