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ffe4aa947c45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09bc0deb014fd2"/>
  </p:sldMasterIdLst>
  <p:sldIdLst>
    <p:sldId xmlns:r="http://schemas.openxmlformats.org/officeDocument/2006/relationships" id="256" r:id="Rb2cee20bef784272"/>
    <p:sldId xmlns:r="http://schemas.openxmlformats.org/officeDocument/2006/relationships" id="257" r:id="R44db879921d64ab6"/>
    <p:sldId xmlns:r="http://schemas.openxmlformats.org/officeDocument/2006/relationships" id="258" r:id="R3e4272f61ee24102"/>
    <p:sldId xmlns:r="http://schemas.openxmlformats.org/officeDocument/2006/relationships" id="259" r:id="R1ab406327a73482a"/>
    <p:sldId xmlns:r="http://schemas.openxmlformats.org/officeDocument/2006/relationships" id="260" r:id="Rbb81da8882f0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09bc0deb014fd2" /><Relationship Type="http://schemas.openxmlformats.org/officeDocument/2006/relationships/slide" Target="/ppt/slides/slide1.xml" Id="Rb2cee20bef784272" /><Relationship Type="http://schemas.openxmlformats.org/officeDocument/2006/relationships/slide" Target="/ppt/slides/slide2.xml" Id="R44db879921d64ab6" /><Relationship Type="http://schemas.openxmlformats.org/officeDocument/2006/relationships/slide" Target="/ppt/slides/slide3.xml" Id="R3e4272f61ee24102" /><Relationship Type="http://schemas.openxmlformats.org/officeDocument/2006/relationships/slide" Target="/ppt/slides/slide4.xml" Id="R1ab406327a73482a" /><Relationship Type="http://schemas.openxmlformats.org/officeDocument/2006/relationships/slide" Target="/ppt/slides/slide5.xml" Id="Rbb81da8882f0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bd0d0125bc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2a92108d248af" /><Relationship Type="http://schemas.openxmlformats.org/officeDocument/2006/relationships/theme" Target="/ppt/slideMasters/theme/theme1.xml" Id="R12955097565e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02a92108d248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99343ea2149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1317a63c2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fa3300ba4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f48bee01f45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cf505ec54f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MODALEN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MODALEN KOMMUNE ble etablert [år] og holder til i Modalen.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5729 Modalen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59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postmottak@modalen.kommune.no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www.modalen.kommune.no/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MODALEN KOMMUNE</a:t>
            </a:r>
          </a:p>
        </p:txBody>
      </p:sp>
    </p:spTree>
  </p:cSld>
  <p:clrMapOvr>
    <a:masterClrMapping xmlns:a="http://schemas.openxmlformats.org/drawingml/2006/main"/>
  </p:clrMapOvr>
</p:sld>
</file>