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d947a6921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2bc4fa3c594b3d"/>
  </p:sldMasterIdLst>
  <p:sldIdLst>
    <p:sldId xmlns:r="http://schemas.openxmlformats.org/officeDocument/2006/relationships" id="256" r:id="R11964c09639a4419"/>
    <p:sldId xmlns:r="http://schemas.openxmlformats.org/officeDocument/2006/relationships" id="257" r:id="Rf8005f5df2b04358"/>
    <p:sldId xmlns:r="http://schemas.openxmlformats.org/officeDocument/2006/relationships" id="258" r:id="R3946b86205d84698"/>
    <p:sldId xmlns:r="http://schemas.openxmlformats.org/officeDocument/2006/relationships" id="259" r:id="R60a436dba99640c5"/>
    <p:sldId xmlns:r="http://schemas.openxmlformats.org/officeDocument/2006/relationships" id="260" r:id="R08d6a65cba0c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bc4fa3c594b3d" /><Relationship Type="http://schemas.openxmlformats.org/officeDocument/2006/relationships/slide" Target="/ppt/slides/slide1.xml" Id="R11964c09639a4419" /><Relationship Type="http://schemas.openxmlformats.org/officeDocument/2006/relationships/slide" Target="/ppt/slides/slide2.xml" Id="Rf8005f5df2b04358" /><Relationship Type="http://schemas.openxmlformats.org/officeDocument/2006/relationships/slide" Target="/ppt/slides/slide3.xml" Id="R3946b86205d84698" /><Relationship Type="http://schemas.openxmlformats.org/officeDocument/2006/relationships/slide" Target="/ppt/slides/slide4.xml" Id="R60a436dba99640c5" /><Relationship Type="http://schemas.openxmlformats.org/officeDocument/2006/relationships/slide" Target="/ppt/slides/slide5.xml" Id="R08d6a65cba0c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9e8c89fb4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b2b4998074f07" /><Relationship Type="http://schemas.openxmlformats.org/officeDocument/2006/relationships/theme" Target="/ppt/slideMasters/theme/theme1.xml" Id="R308b8eb145a9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b2b499807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620191158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47377a616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c4bc386c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c1686b0794c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2e7a4334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KOMMUNE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 63 29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post@aurland.kommune.no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