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a7aed7ace5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f2358ab5a04c56"/>
  </p:sldMasterIdLst>
  <p:sldIdLst>
    <p:sldId xmlns:r="http://schemas.openxmlformats.org/officeDocument/2006/relationships" id="256" r:id="Rf6259ec3c3b3476c"/>
    <p:sldId xmlns:r="http://schemas.openxmlformats.org/officeDocument/2006/relationships" id="257" r:id="Rc6540dae07984172"/>
    <p:sldId xmlns:r="http://schemas.openxmlformats.org/officeDocument/2006/relationships" id="258" r:id="R89a9649d7ab84154"/>
    <p:sldId xmlns:r="http://schemas.openxmlformats.org/officeDocument/2006/relationships" id="259" r:id="Rd9497338322742a4"/>
    <p:sldId xmlns:r="http://schemas.openxmlformats.org/officeDocument/2006/relationships" id="260" r:id="R2107b4864af64d3a"/>
    <p:sldId xmlns:r="http://schemas.openxmlformats.org/officeDocument/2006/relationships" id="261" r:id="Rd0445624e49842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2358ab5a04c56" /><Relationship Type="http://schemas.openxmlformats.org/officeDocument/2006/relationships/slide" Target="/ppt/slides/slide1.xml" Id="Rf6259ec3c3b3476c" /><Relationship Type="http://schemas.openxmlformats.org/officeDocument/2006/relationships/slide" Target="/ppt/slides/slide2.xml" Id="Rc6540dae07984172" /><Relationship Type="http://schemas.openxmlformats.org/officeDocument/2006/relationships/slide" Target="/ppt/slides/slide3.xml" Id="R89a9649d7ab84154" /><Relationship Type="http://schemas.openxmlformats.org/officeDocument/2006/relationships/slide" Target="/ppt/slides/slide4.xml" Id="Rd9497338322742a4" /><Relationship Type="http://schemas.openxmlformats.org/officeDocument/2006/relationships/slide" Target="/ppt/slides/slide5.xml" Id="R2107b4864af64d3a" /><Relationship Type="http://schemas.openxmlformats.org/officeDocument/2006/relationships/slide" Target="/ppt/slides/slide6.xml" Id="Rd0445624e49842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ad62e6480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984270f1f42df" /><Relationship Type="http://schemas.openxmlformats.org/officeDocument/2006/relationships/theme" Target="/ppt/slideMasters/theme/theme1.xml" Id="Rce33ebb801574b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984270f1f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c7d5ad8404b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e457fa74b42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cfcd1016748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cc0b9748f40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0f3c2bb7742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db28ec98744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AURLAND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 63 29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post@aurland.kommune.no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www.aurland.kommune.no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KOMMUNE</a:t>
            </a:r>
          </a:p>
        </p:txBody>
      </p:sp>
    </p:spTree>
  </p:cSld>
  <p:clrMapOvr>
    <a:masterClrMapping xmlns:a="http://schemas.openxmlformats.org/drawingml/2006/main"/>
  </p:clrMapOvr>
</p:sld>
</file>