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dddc4df47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f3448c6084901"/>
  </p:sldMasterIdLst>
  <p:sldIdLst>
    <p:sldId xmlns:r="http://schemas.openxmlformats.org/officeDocument/2006/relationships" id="256" r:id="Rfe22aeea9e264e63"/>
    <p:sldId xmlns:r="http://schemas.openxmlformats.org/officeDocument/2006/relationships" id="257" r:id="R9198f7c249e243ef"/>
    <p:sldId xmlns:r="http://schemas.openxmlformats.org/officeDocument/2006/relationships" id="258" r:id="R40e670ba6ed14e86"/>
    <p:sldId xmlns:r="http://schemas.openxmlformats.org/officeDocument/2006/relationships" id="259" r:id="R99c42da3be4d4388"/>
    <p:sldId xmlns:r="http://schemas.openxmlformats.org/officeDocument/2006/relationships" id="260" r:id="R4fc53ef36531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f3448c6084901" /><Relationship Type="http://schemas.openxmlformats.org/officeDocument/2006/relationships/slide" Target="/ppt/slides/slide1.xml" Id="Rfe22aeea9e264e63" /><Relationship Type="http://schemas.openxmlformats.org/officeDocument/2006/relationships/slide" Target="/ppt/slides/slide2.xml" Id="R9198f7c249e243ef" /><Relationship Type="http://schemas.openxmlformats.org/officeDocument/2006/relationships/slide" Target="/ppt/slides/slide3.xml" Id="R40e670ba6ed14e86" /><Relationship Type="http://schemas.openxmlformats.org/officeDocument/2006/relationships/slide" Target="/ppt/slides/slide4.xml" Id="R99c42da3be4d4388" /><Relationship Type="http://schemas.openxmlformats.org/officeDocument/2006/relationships/slide" Target="/ppt/slides/slide5.xml" Id="R4fc53ef36531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c6d9c9464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ab2db1df491e" /><Relationship Type="http://schemas.openxmlformats.org/officeDocument/2006/relationships/theme" Target="/ppt/slideMasters/theme/theme1.xml" Id="R0379c60b3570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fab2db1df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4af07951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8dcc6a8e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d59e05fc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1fb9f27a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3c465676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KOMMUNE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www.flekkefjord.kommune.no/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