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0ef1f1f3a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a567cf9ee48f1"/>
  </p:sldMasterIdLst>
  <p:sldIdLst>
    <p:sldId xmlns:r="http://schemas.openxmlformats.org/officeDocument/2006/relationships" id="256" r:id="R619411af6be94dc8"/>
    <p:sldId xmlns:r="http://schemas.openxmlformats.org/officeDocument/2006/relationships" id="257" r:id="Rfffbb018a9ba4c49"/>
    <p:sldId xmlns:r="http://schemas.openxmlformats.org/officeDocument/2006/relationships" id="258" r:id="R0551febd272147e0"/>
    <p:sldId xmlns:r="http://schemas.openxmlformats.org/officeDocument/2006/relationships" id="259" r:id="R9303b226866f4401"/>
    <p:sldId xmlns:r="http://schemas.openxmlformats.org/officeDocument/2006/relationships" id="260" r:id="R20f743ed8a87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a567cf9ee48f1" /><Relationship Type="http://schemas.openxmlformats.org/officeDocument/2006/relationships/slide" Target="/ppt/slides/slide1.xml" Id="R619411af6be94dc8" /><Relationship Type="http://schemas.openxmlformats.org/officeDocument/2006/relationships/slide" Target="/ppt/slides/slide2.xml" Id="Rfffbb018a9ba4c49" /><Relationship Type="http://schemas.openxmlformats.org/officeDocument/2006/relationships/slide" Target="/ppt/slides/slide3.xml" Id="R0551febd272147e0" /><Relationship Type="http://schemas.openxmlformats.org/officeDocument/2006/relationships/slide" Target="/ppt/slides/slide4.xml" Id="R9303b226866f4401" /><Relationship Type="http://schemas.openxmlformats.org/officeDocument/2006/relationships/slide" Target="/ppt/slides/slide5.xml" Id="R20f743ed8a87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0ff9c257d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faee5a5d949f5" /><Relationship Type="http://schemas.openxmlformats.org/officeDocument/2006/relationships/theme" Target="/ppt/slideMasters/theme/theme1.xml" Id="Rc0371b659075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faee5a5d9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5a177bd442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f92dfac18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4595b7e6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52034d85d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5ddaefb39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KOMMUNE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28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post@aseral.kommune.no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www.aseral.kommune.no/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