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37f526aacfb4b7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609b4f09f9c424f"/>
  </p:sldMasterIdLst>
  <p:sldIdLst>
    <p:sldId xmlns:r="http://schemas.openxmlformats.org/officeDocument/2006/relationships" id="256" r:id="R750d5f70685549d8"/>
    <p:sldId xmlns:r="http://schemas.openxmlformats.org/officeDocument/2006/relationships" id="257" r:id="R5571208cfbd74c0d"/>
    <p:sldId xmlns:r="http://schemas.openxmlformats.org/officeDocument/2006/relationships" id="258" r:id="Rffa9fa16a81740e1"/>
    <p:sldId xmlns:r="http://schemas.openxmlformats.org/officeDocument/2006/relationships" id="259" r:id="R8ef594cbe7d946e1"/>
    <p:sldId xmlns:r="http://schemas.openxmlformats.org/officeDocument/2006/relationships" id="260" r:id="Rcef88a57585b4de1"/>
    <p:sldId xmlns:r="http://schemas.openxmlformats.org/officeDocument/2006/relationships" id="261" r:id="R792872e5b63a46c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09b4f09f9c424f" /><Relationship Type="http://schemas.openxmlformats.org/officeDocument/2006/relationships/slide" Target="/ppt/slides/slide1.xml" Id="R750d5f70685549d8" /><Relationship Type="http://schemas.openxmlformats.org/officeDocument/2006/relationships/slide" Target="/ppt/slides/slide2.xml" Id="R5571208cfbd74c0d" /><Relationship Type="http://schemas.openxmlformats.org/officeDocument/2006/relationships/slide" Target="/ppt/slides/slide3.xml" Id="Rffa9fa16a81740e1" /><Relationship Type="http://schemas.openxmlformats.org/officeDocument/2006/relationships/slide" Target="/ppt/slides/slide4.xml" Id="R8ef594cbe7d946e1" /><Relationship Type="http://schemas.openxmlformats.org/officeDocument/2006/relationships/slide" Target="/ppt/slides/slide5.xml" Id="Rcef88a57585b4de1" /><Relationship Type="http://schemas.openxmlformats.org/officeDocument/2006/relationships/slide" Target="/ppt/slides/slide6.xml" Id="R792872e5b63a46c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c361a5dfe84ab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1a72a5cb9a4dfa" /><Relationship Type="http://schemas.openxmlformats.org/officeDocument/2006/relationships/theme" Target="/ppt/slideMasters/theme/theme1.xml" Id="Re1fbc25ede84498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11a72a5cb9a4df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b40f1cab0547b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788c0f165849b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66a630181a472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60865a53cd474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cff9cb4eae4ef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6c259cf2ac4fa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ÅSERAL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ÅSERAL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ÅSERAL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ÅSERAL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ÅSERAL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ÅSERAL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Gardsvegen 68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4540 Åseral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 28 58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post@aseral.kommune.no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www.aseral.kommune.no/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964 966 842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ÅSERAL KOMMUNE</a:t>
            </a:r>
          </a:p>
        </p:txBody>
      </p:sp>
    </p:spTree>
  </p:cSld>
  <p:clrMapOvr>
    <a:masterClrMapping xmlns:a="http://schemas.openxmlformats.org/drawingml/2006/main"/>
  </p:clrMapOvr>
</p:sld>
</file>