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bc74787f2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afb5a1d8a44b8"/>
  </p:sldMasterIdLst>
  <p:sldIdLst>
    <p:sldId xmlns:r="http://schemas.openxmlformats.org/officeDocument/2006/relationships" id="256" r:id="R2393ad5331544418"/>
    <p:sldId xmlns:r="http://schemas.openxmlformats.org/officeDocument/2006/relationships" id="257" r:id="Rbbf7b6d208594b5f"/>
    <p:sldId xmlns:r="http://schemas.openxmlformats.org/officeDocument/2006/relationships" id="258" r:id="Rae787a3f589a4253"/>
    <p:sldId xmlns:r="http://schemas.openxmlformats.org/officeDocument/2006/relationships" id="259" r:id="Rff86bf61cd454f66"/>
    <p:sldId xmlns:r="http://schemas.openxmlformats.org/officeDocument/2006/relationships" id="260" r:id="R9e28a8659c9b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afb5a1d8a44b8" /><Relationship Type="http://schemas.openxmlformats.org/officeDocument/2006/relationships/slide" Target="/ppt/slides/slide1.xml" Id="R2393ad5331544418" /><Relationship Type="http://schemas.openxmlformats.org/officeDocument/2006/relationships/slide" Target="/ppt/slides/slide2.xml" Id="Rbbf7b6d208594b5f" /><Relationship Type="http://schemas.openxmlformats.org/officeDocument/2006/relationships/slide" Target="/ppt/slides/slide3.xml" Id="Rae787a3f589a4253" /><Relationship Type="http://schemas.openxmlformats.org/officeDocument/2006/relationships/slide" Target="/ppt/slides/slide4.xml" Id="Rff86bf61cd454f66" /><Relationship Type="http://schemas.openxmlformats.org/officeDocument/2006/relationships/slide" Target="/ppt/slides/slide5.xml" Id="R9e28a8659c9b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67930426c4e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4609b9d05462d" /><Relationship Type="http://schemas.openxmlformats.org/officeDocument/2006/relationships/theme" Target="/ppt/slideMasters/theme/theme1.xml" Id="R71cd46a995bc4f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4609b9d05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dbe6dd4dc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e38f4cec1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fea475aa1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0b935c2e7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0584915b1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KOMMUNE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28 15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postmottak@birkenes.kommune.no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www.birkenes.kommune.no/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