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fe81cda4504c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956da5693f4d9b"/>
  </p:sldMasterIdLst>
  <p:sldIdLst>
    <p:sldId xmlns:r="http://schemas.openxmlformats.org/officeDocument/2006/relationships" id="256" r:id="R745d683b682a4a88"/>
    <p:sldId xmlns:r="http://schemas.openxmlformats.org/officeDocument/2006/relationships" id="257" r:id="R839765af871344d1"/>
    <p:sldId xmlns:r="http://schemas.openxmlformats.org/officeDocument/2006/relationships" id="258" r:id="Rdcaa47ee7d7e42f5"/>
    <p:sldId xmlns:r="http://schemas.openxmlformats.org/officeDocument/2006/relationships" id="259" r:id="Rc0d107bad33d4498"/>
    <p:sldId xmlns:r="http://schemas.openxmlformats.org/officeDocument/2006/relationships" id="260" r:id="R8f869869558847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956da5693f4d9b" /><Relationship Type="http://schemas.openxmlformats.org/officeDocument/2006/relationships/slide" Target="/ppt/slides/slide1.xml" Id="R745d683b682a4a88" /><Relationship Type="http://schemas.openxmlformats.org/officeDocument/2006/relationships/slide" Target="/ppt/slides/slide2.xml" Id="R839765af871344d1" /><Relationship Type="http://schemas.openxmlformats.org/officeDocument/2006/relationships/slide" Target="/ppt/slides/slide3.xml" Id="Rdcaa47ee7d7e42f5" /><Relationship Type="http://schemas.openxmlformats.org/officeDocument/2006/relationships/slide" Target="/ppt/slides/slide4.xml" Id="Rc0d107bad33d4498" /><Relationship Type="http://schemas.openxmlformats.org/officeDocument/2006/relationships/slide" Target="/ppt/slides/slide5.xml" Id="R8f869869558847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a1d759f4264f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86bfbe42b94661" /><Relationship Type="http://schemas.openxmlformats.org/officeDocument/2006/relationships/theme" Target="/ppt/slideMasters/theme/theme1.xml" Id="R949f4c2d631f47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86bfbe42b946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51eb090d7745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6b92863ebf49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c9106db2384b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1a43a3f30045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0fcbfa1f4549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TVEDESTRAND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TVEDESTRAND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TVEDESTRAND KOMMUNE ble etablert [år] og holder til i Tvedestrand.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TVEDESTRAND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TVEDESTRAND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TVEDESTRAND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Tjennaveien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4900 Tvedestrand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19 95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post@tvedestrand.kommune.no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www.tvedestrand.kommune.no/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964 965 781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TVEDESTRAND KOMMUNE</a:t>
            </a:r>
          </a:p>
        </p:txBody>
      </p:sp>
    </p:spTree>
  </p:cSld>
  <p:clrMapOvr>
    <a:masterClrMapping xmlns:a="http://schemas.openxmlformats.org/drawingml/2006/main"/>
  </p:clrMapOvr>
</p:sld>
</file>