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616f867e84f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8a41122954b34"/>
  </p:sldMasterIdLst>
  <p:sldIdLst>
    <p:sldId xmlns:r="http://schemas.openxmlformats.org/officeDocument/2006/relationships" id="256" r:id="Rd60457889ccc4d13"/>
    <p:sldId xmlns:r="http://schemas.openxmlformats.org/officeDocument/2006/relationships" id="257" r:id="R8bc80b916bc2480d"/>
    <p:sldId xmlns:r="http://schemas.openxmlformats.org/officeDocument/2006/relationships" id="258" r:id="R7fe7ccabc61b4b7f"/>
    <p:sldId xmlns:r="http://schemas.openxmlformats.org/officeDocument/2006/relationships" id="259" r:id="Ra30aa11b22b3478f"/>
    <p:sldId xmlns:r="http://schemas.openxmlformats.org/officeDocument/2006/relationships" id="260" r:id="R491d06ab04ad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8a41122954b34" /><Relationship Type="http://schemas.openxmlformats.org/officeDocument/2006/relationships/slide" Target="/ppt/slides/slide1.xml" Id="Rd60457889ccc4d13" /><Relationship Type="http://schemas.openxmlformats.org/officeDocument/2006/relationships/slide" Target="/ppt/slides/slide2.xml" Id="R8bc80b916bc2480d" /><Relationship Type="http://schemas.openxmlformats.org/officeDocument/2006/relationships/slide" Target="/ppt/slides/slide3.xml" Id="R7fe7ccabc61b4b7f" /><Relationship Type="http://schemas.openxmlformats.org/officeDocument/2006/relationships/slide" Target="/ppt/slides/slide4.xml" Id="Ra30aa11b22b3478f" /><Relationship Type="http://schemas.openxmlformats.org/officeDocument/2006/relationships/slide" Target="/ppt/slides/slide5.xml" Id="R491d06ab04ad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77ae77800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7a31097c04458" /><Relationship Type="http://schemas.openxmlformats.org/officeDocument/2006/relationships/theme" Target="/ppt/slideMasters/theme/theme1.xml" Id="Rc00de905f22c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97a31097c044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b571ca7204d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6f5bed7e3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202a646214c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35ffd37e247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33f476d38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 KOMMUNE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postmottak@lillesand.kommune.no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www.lillesand.kommune.no/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