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9d5459136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60d74b387e4131"/>
  </p:sldMasterIdLst>
  <p:sldIdLst>
    <p:sldId xmlns:r="http://schemas.openxmlformats.org/officeDocument/2006/relationships" id="256" r:id="R53c96621ee4c4172"/>
    <p:sldId xmlns:r="http://schemas.openxmlformats.org/officeDocument/2006/relationships" id="257" r:id="R3c8b69f57bdb4a89"/>
    <p:sldId xmlns:r="http://schemas.openxmlformats.org/officeDocument/2006/relationships" id="258" r:id="R3c502e95695e4df4"/>
    <p:sldId xmlns:r="http://schemas.openxmlformats.org/officeDocument/2006/relationships" id="259" r:id="Rc6bf3eceecc9402e"/>
    <p:sldId xmlns:r="http://schemas.openxmlformats.org/officeDocument/2006/relationships" id="260" r:id="R3f42bceb06b244f5"/>
    <p:sldId xmlns:r="http://schemas.openxmlformats.org/officeDocument/2006/relationships" id="261" r:id="R085e9651176245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0d74b387e4131" /><Relationship Type="http://schemas.openxmlformats.org/officeDocument/2006/relationships/slide" Target="/ppt/slides/slide1.xml" Id="R53c96621ee4c4172" /><Relationship Type="http://schemas.openxmlformats.org/officeDocument/2006/relationships/slide" Target="/ppt/slides/slide2.xml" Id="R3c8b69f57bdb4a89" /><Relationship Type="http://schemas.openxmlformats.org/officeDocument/2006/relationships/slide" Target="/ppt/slides/slide3.xml" Id="R3c502e95695e4df4" /><Relationship Type="http://schemas.openxmlformats.org/officeDocument/2006/relationships/slide" Target="/ppt/slides/slide4.xml" Id="Rc6bf3eceecc9402e" /><Relationship Type="http://schemas.openxmlformats.org/officeDocument/2006/relationships/slide" Target="/ppt/slides/slide5.xml" Id="R3f42bceb06b244f5" /><Relationship Type="http://schemas.openxmlformats.org/officeDocument/2006/relationships/slide" Target="/ppt/slides/slide6.xml" Id="R085e9651176245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63ecf85f6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44975335a4d8a" /><Relationship Type="http://schemas.openxmlformats.org/officeDocument/2006/relationships/theme" Target="/ppt/slideMasters/theme/theme1.xml" Id="Rd24eddac741c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744975335a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928ddfe85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abca881f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99e35386948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e978723834d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cd31a2b0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17141f5ae4c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postmottak@lillesand.kommune.no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www.lillesand.kommune.no/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KOMMUNE</a:t>
            </a:r>
          </a:p>
        </p:txBody>
      </p:sp>
    </p:spTree>
  </p:cSld>
  <p:clrMapOvr>
    <a:masterClrMapping xmlns:a="http://schemas.openxmlformats.org/drawingml/2006/main"/>
  </p:clrMapOvr>
</p:sld>
</file>