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21c0184d2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38d0a8509456d"/>
  </p:sldMasterIdLst>
  <p:sldIdLst>
    <p:sldId xmlns:r="http://schemas.openxmlformats.org/officeDocument/2006/relationships" id="256" r:id="Redc6557f73364273"/>
    <p:sldId xmlns:r="http://schemas.openxmlformats.org/officeDocument/2006/relationships" id="257" r:id="R4b92457f978341c2"/>
    <p:sldId xmlns:r="http://schemas.openxmlformats.org/officeDocument/2006/relationships" id="258" r:id="Re65b115433544548"/>
    <p:sldId xmlns:r="http://schemas.openxmlformats.org/officeDocument/2006/relationships" id="259" r:id="R1a1791606808404e"/>
    <p:sldId xmlns:r="http://schemas.openxmlformats.org/officeDocument/2006/relationships" id="260" r:id="R83aac4e9d0aa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38d0a8509456d" /><Relationship Type="http://schemas.openxmlformats.org/officeDocument/2006/relationships/slide" Target="/ppt/slides/slide1.xml" Id="Redc6557f73364273" /><Relationship Type="http://schemas.openxmlformats.org/officeDocument/2006/relationships/slide" Target="/ppt/slides/slide2.xml" Id="R4b92457f978341c2" /><Relationship Type="http://schemas.openxmlformats.org/officeDocument/2006/relationships/slide" Target="/ppt/slides/slide3.xml" Id="Re65b115433544548" /><Relationship Type="http://schemas.openxmlformats.org/officeDocument/2006/relationships/slide" Target="/ppt/slides/slide4.xml" Id="R1a1791606808404e" /><Relationship Type="http://schemas.openxmlformats.org/officeDocument/2006/relationships/slide" Target="/ppt/slides/slide5.xml" Id="R83aac4e9d0aa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483562865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c1c2cb89449ed" /><Relationship Type="http://schemas.openxmlformats.org/officeDocument/2006/relationships/theme" Target="/ppt/slideMasters/theme/theme1.xml" Id="Ra38d961a90cc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c1c2cb894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541e291de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6bfb5c65f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83588558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62f040700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aa0e89b3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Kleivegate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70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postmottak@stavanger.kommune.no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