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20521a4c5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f679d5c8e4d1f"/>
  </p:sldMasterIdLst>
  <p:sldIdLst>
    <p:sldId xmlns:r="http://schemas.openxmlformats.org/officeDocument/2006/relationships" id="256" r:id="R8b3b14c2cb8c4ed1"/>
    <p:sldId xmlns:r="http://schemas.openxmlformats.org/officeDocument/2006/relationships" id="257" r:id="Ra70b4f4c2bf14e97"/>
    <p:sldId xmlns:r="http://schemas.openxmlformats.org/officeDocument/2006/relationships" id="258" r:id="R44a24acb68bb49a7"/>
    <p:sldId xmlns:r="http://schemas.openxmlformats.org/officeDocument/2006/relationships" id="259" r:id="R3124a1d5c7014c3e"/>
    <p:sldId xmlns:r="http://schemas.openxmlformats.org/officeDocument/2006/relationships" id="260" r:id="R3b1835258ed8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f679d5c8e4d1f" /><Relationship Type="http://schemas.openxmlformats.org/officeDocument/2006/relationships/slide" Target="/ppt/slides/slide1.xml" Id="R8b3b14c2cb8c4ed1" /><Relationship Type="http://schemas.openxmlformats.org/officeDocument/2006/relationships/slide" Target="/ppt/slides/slide2.xml" Id="Ra70b4f4c2bf14e97" /><Relationship Type="http://schemas.openxmlformats.org/officeDocument/2006/relationships/slide" Target="/ppt/slides/slide3.xml" Id="R44a24acb68bb49a7" /><Relationship Type="http://schemas.openxmlformats.org/officeDocument/2006/relationships/slide" Target="/ppt/slides/slide4.xml" Id="R3124a1d5c7014c3e" /><Relationship Type="http://schemas.openxmlformats.org/officeDocument/2006/relationships/slide" Target="/ppt/slides/slide5.xml" Id="R3b1835258ed8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3032439a7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85630fc64593" /><Relationship Type="http://schemas.openxmlformats.org/officeDocument/2006/relationships/theme" Target="/ppt/slideMasters/theme/theme1.xml" Id="Rfed4bb4e8632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585630fc6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bc1d00b0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1044e0e2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6f831f7c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269febe1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c83172e2b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VEGÅRSHEI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VEGÅRSHEI KOMMUNE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17 02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post@vegarshei.kommune.no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www.vegarshei.kommune.no/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VEGÅRSHEI KOMMUNE</a:t>
            </a:r>
          </a:p>
        </p:txBody>
      </p:sp>
    </p:spTree>
  </p:cSld>
  <p:clrMapOvr>
    <a:masterClrMapping xmlns:a="http://schemas.openxmlformats.org/drawingml/2006/main"/>
  </p:clrMapOvr>
</p:sld>
</file>