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054b03df5d48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b854c973474bbe"/>
  </p:sldMasterIdLst>
  <p:sldIdLst>
    <p:sldId xmlns:r="http://schemas.openxmlformats.org/officeDocument/2006/relationships" id="256" r:id="R6ce4ab97d1b64df7"/>
    <p:sldId xmlns:r="http://schemas.openxmlformats.org/officeDocument/2006/relationships" id="257" r:id="R38dd4fa2888d49ee"/>
    <p:sldId xmlns:r="http://schemas.openxmlformats.org/officeDocument/2006/relationships" id="258" r:id="Raa036194856e43c6"/>
    <p:sldId xmlns:r="http://schemas.openxmlformats.org/officeDocument/2006/relationships" id="259" r:id="Rf5f9b044a3044c2f"/>
    <p:sldId xmlns:r="http://schemas.openxmlformats.org/officeDocument/2006/relationships" id="260" r:id="Rc21ea7a426ce49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854c973474bbe" /><Relationship Type="http://schemas.openxmlformats.org/officeDocument/2006/relationships/slide" Target="/ppt/slides/slide1.xml" Id="R6ce4ab97d1b64df7" /><Relationship Type="http://schemas.openxmlformats.org/officeDocument/2006/relationships/slide" Target="/ppt/slides/slide2.xml" Id="R38dd4fa2888d49ee" /><Relationship Type="http://schemas.openxmlformats.org/officeDocument/2006/relationships/slide" Target="/ppt/slides/slide3.xml" Id="Raa036194856e43c6" /><Relationship Type="http://schemas.openxmlformats.org/officeDocument/2006/relationships/slide" Target="/ppt/slides/slide4.xml" Id="Rf5f9b044a3044c2f" /><Relationship Type="http://schemas.openxmlformats.org/officeDocument/2006/relationships/slide" Target="/ppt/slides/slide5.xml" Id="Rc21ea7a426ce49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bcc48e9950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e0177ecd04319" /><Relationship Type="http://schemas.openxmlformats.org/officeDocument/2006/relationships/theme" Target="/ppt/slideMasters/theme/theme1.xml" Id="Rb5af34bc14fb40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ee0177ecd0431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107635b1b942c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bf4772a114d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e75c275b0f4a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87ead474f4e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be93d09de43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 KOMMUNE ble etablert [år] og holder til i Gjerstad.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Gjerstadveien 1341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4980 Gjerstad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 11 97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postmottak@gjerstad.kommune.no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www.gjerstad.kommune.no/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964 964 998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KOMMUNE</a:t>
            </a:r>
          </a:p>
        </p:txBody>
      </p:sp>
    </p:spTree>
  </p:cSld>
  <p:clrMapOvr>
    <a:masterClrMapping xmlns:a="http://schemas.openxmlformats.org/drawingml/2006/main"/>
  </p:clrMapOvr>
</p:sld>
</file>