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b78a28e4154f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f853e10f744c94"/>
  </p:sldMasterIdLst>
  <p:sldIdLst>
    <p:sldId xmlns:r="http://schemas.openxmlformats.org/officeDocument/2006/relationships" id="256" r:id="R7646010932c24665"/>
    <p:sldId xmlns:r="http://schemas.openxmlformats.org/officeDocument/2006/relationships" id="257" r:id="R8f53077f75ba494b"/>
    <p:sldId xmlns:r="http://schemas.openxmlformats.org/officeDocument/2006/relationships" id="258" r:id="R2b3288670a6348d2"/>
    <p:sldId xmlns:r="http://schemas.openxmlformats.org/officeDocument/2006/relationships" id="259" r:id="R30b4d886a50e41fe"/>
    <p:sldId xmlns:r="http://schemas.openxmlformats.org/officeDocument/2006/relationships" id="260" r:id="Rda4f60cba6b449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f853e10f744c94" /><Relationship Type="http://schemas.openxmlformats.org/officeDocument/2006/relationships/slide" Target="/ppt/slides/slide1.xml" Id="R7646010932c24665" /><Relationship Type="http://schemas.openxmlformats.org/officeDocument/2006/relationships/slide" Target="/ppt/slides/slide2.xml" Id="R8f53077f75ba494b" /><Relationship Type="http://schemas.openxmlformats.org/officeDocument/2006/relationships/slide" Target="/ppt/slides/slide3.xml" Id="R2b3288670a6348d2" /><Relationship Type="http://schemas.openxmlformats.org/officeDocument/2006/relationships/slide" Target="/ppt/slides/slide4.xml" Id="R30b4d886a50e41fe" /><Relationship Type="http://schemas.openxmlformats.org/officeDocument/2006/relationships/slide" Target="/ppt/slides/slide5.xml" Id="Rda4f60cba6b449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36b56374004b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757015ed04e54" /><Relationship Type="http://schemas.openxmlformats.org/officeDocument/2006/relationships/theme" Target="/ppt/slideMasters/theme/theme1.xml" Id="R145a02d352ae46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0757015ed04e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5d3c3b52b4f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59c733c4149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4f762801e4d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2594ae91042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1cf37a89f4d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TOKKE KOMMUNE ble etablert [år] og holder til i 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3880 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07 52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postmottak@tokke.kommune.no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www.tokke.kommune.no/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