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929034d2f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199fa8d67404b"/>
  </p:sldMasterIdLst>
  <p:sldIdLst>
    <p:sldId xmlns:r="http://schemas.openxmlformats.org/officeDocument/2006/relationships" id="256" r:id="R3ab876d5bd034e2d"/>
    <p:sldId xmlns:r="http://schemas.openxmlformats.org/officeDocument/2006/relationships" id="257" r:id="R1534431495024142"/>
    <p:sldId xmlns:r="http://schemas.openxmlformats.org/officeDocument/2006/relationships" id="258" r:id="R33a3599716f846dd"/>
    <p:sldId xmlns:r="http://schemas.openxmlformats.org/officeDocument/2006/relationships" id="259" r:id="R159ac422e26249d2"/>
    <p:sldId xmlns:r="http://schemas.openxmlformats.org/officeDocument/2006/relationships" id="260" r:id="Racf04af44a76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199fa8d67404b" /><Relationship Type="http://schemas.openxmlformats.org/officeDocument/2006/relationships/slide" Target="/ppt/slides/slide1.xml" Id="R3ab876d5bd034e2d" /><Relationship Type="http://schemas.openxmlformats.org/officeDocument/2006/relationships/slide" Target="/ppt/slides/slide2.xml" Id="R1534431495024142" /><Relationship Type="http://schemas.openxmlformats.org/officeDocument/2006/relationships/slide" Target="/ppt/slides/slide3.xml" Id="R33a3599716f846dd" /><Relationship Type="http://schemas.openxmlformats.org/officeDocument/2006/relationships/slide" Target="/ppt/slides/slide4.xml" Id="R159ac422e26249d2" /><Relationship Type="http://schemas.openxmlformats.org/officeDocument/2006/relationships/slide" Target="/ppt/slides/slide5.xml" Id="Racf04af44a76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ba0b49ac7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fa004d59492f" /><Relationship Type="http://schemas.openxmlformats.org/officeDocument/2006/relationships/theme" Target="/ppt/slideMasters/theme/theme1.xml" Id="Rc68ece070695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ffa004d59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dc9bd4be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87fa5ddf7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29bd14e5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1f28e61a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b9e51155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