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29e82b5b0a42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f9d82ac5f34add"/>
  </p:sldMasterIdLst>
  <p:sldIdLst>
    <p:sldId xmlns:r="http://schemas.openxmlformats.org/officeDocument/2006/relationships" id="256" r:id="R4c8734bff7014cef"/>
    <p:sldId xmlns:r="http://schemas.openxmlformats.org/officeDocument/2006/relationships" id="257" r:id="Rad9683021e8541f6"/>
    <p:sldId xmlns:r="http://schemas.openxmlformats.org/officeDocument/2006/relationships" id="258" r:id="R91b00989bacc42f5"/>
    <p:sldId xmlns:r="http://schemas.openxmlformats.org/officeDocument/2006/relationships" id="259" r:id="R6b1df47f029744a7"/>
    <p:sldId xmlns:r="http://schemas.openxmlformats.org/officeDocument/2006/relationships" id="260" r:id="R3f0711b6ca314f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9d82ac5f34add" /><Relationship Type="http://schemas.openxmlformats.org/officeDocument/2006/relationships/slide" Target="/ppt/slides/slide1.xml" Id="R4c8734bff7014cef" /><Relationship Type="http://schemas.openxmlformats.org/officeDocument/2006/relationships/slide" Target="/ppt/slides/slide2.xml" Id="Rad9683021e8541f6" /><Relationship Type="http://schemas.openxmlformats.org/officeDocument/2006/relationships/slide" Target="/ppt/slides/slide3.xml" Id="R91b00989bacc42f5" /><Relationship Type="http://schemas.openxmlformats.org/officeDocument/2006/relationships/slide" Target="/ppt/slides/slide4.xml" Id="R6b1df47f029744a7" /><Relationship Type="http://schemas.openxmlformats.org/officeDocument/2006/relationships/slide" Target="/ppt/slides/slide5.xml" Id="R3f0711b6ca314f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af3963c1a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3e29a576d4049" /><Relationship Type="http://schemas.openxmlformats.org/officeDocument/2006/relationships/theme" Target="/ppt/slideMasters/theme/theme1.xml" Id="Rc287eaf61111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a3e29a576d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c67f241c9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5eed10a3f43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a953146a1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662a0a0f04e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6a91fbd554f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KVINESDAL KOMMUNE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38357700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post@kvinesdal.kommune.no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www.kvinesdal.kommune.no/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