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5c140426c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58835ee484fc0"/>
  </p:sldMasterIdLst>
  <p:sldIdLst>
    <p:sldId xmlns:r="http://schemas.openxmlformats.org/officeDocument/2006/relationships" id="256" r:id="R7bc92c12e9924f3a"/>
    <p:sldId xmlns:r="http://schemas.openxmlformats.org/officeDocument/2006/relationships" id="257" r:id="R1f54f41d44f7481a"/>
    <p:sldId xmlns:r="http://schemas.openxmlformats.org/officeDocument/2006/relationships" id="258" r:id="R7b7dce6a576a4842"/>
    <p:sldId xmlns:r="http://schemas.openxmlformats.org/officeDocument/2006/relationships" id="259" r:id="R98451c4cc5b3497a"/>
    <p:sldId xmlns:r="http://schemas.openxmlformats.org/officeDocument/2006/relationships" id="260" r:id="R62a4d09c81a9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58835ee484fc0" /><Relationship Type="http://schemas.openxmlformats.org/officeDocument/2006/relationships/slide" Target="/ppt/slides/slide1.xml" Id="R7bc92c12e9924f3a" /><Relationship Type="http://schemas.openxmlformats.org/officeDocument/2006/relationships/slide" Target="/ppt/slides/slide2.xml" Id="R1f54f41d44f7481a" /><Relationship Type="http://schemas.openxmlformats.org/officeDocument/2006/relationships/slide" Target="/ppt/slides/slide3.xml" Id="R7b7dce6a576a4842" /><Relationship Type="http://schemas.openxmlformats.org/officeDocument/2006/relationships/slide" Target="/ppt/slides/slide4.xml" Id="R98451c4cc5b3497a" /><Relationship Type="http://schemas.openxmlformats.org/officeDocument/2006/relationships/slide" Target="/ppt/slides/slide5.xml" Id="R62a4d09c81a9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a2240811b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5e31c0c024e6d" /><Relationship Type="http://schemas.openxmlformats.org/officeDocument/2006/relationships/theme" Target="/ppt/slideMasters/theme/theme1.xml" Id="R6403308120a4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5e31c0c02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c7b6db5d8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c2490e57a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1017e6aa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61a5c0559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3b40f7db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HÆGEBOSTAD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HÆGEBOSTAD KOMMUNE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Laukrokveien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34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postmottak@haegebostad.kommune.no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www.haegebostad.kommune.no/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