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54177410a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e7c4ddc59a4d1c"/>
  </p:sldMasterIdLst>
  <p:sldIdLst>
    <p:sldId xmlns:r="http://schemas.openxmlformats.org/officeDocument/2006/relationships" id="256" r:id="Rf74ca1af0e354329"/>
    <p:sldId xmlns:r="http://schemas.openxmlformats.org/officeDocument/2006/relationships" id="257" r:id="R9b5ce6191c6447a7"/>
    <p:sldId xmlns:r="http://schemas.openxmlformats.org/officeDocument/2006/relationships" id="258" r:id="R190d223f834347ee"/>
    <p:sldId xmlns:r="http://schemas.openxmlformats.org/officeDocument/2006/relationships" id="259" r:id="R19c133486a074f19"/>
    <p:sldId xmlns:r="http://schemas.openxmlformats.org/officeDocument/2006/relationships" id="260" r:id="R27fd455b74de43f3"/>
    <p:sldId xmlns:r="http://schemas.openxmlformats.org/officeDocument/2006/relationships" id="261" r:id="Rb9122bf6d9e843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7c4ddc59a4d1c" /><Relationship Type="http://schemas.openxmlformats.org/officeDocument/2006/relationships/slide" Target="/ppt/slides/slide1.xml" Id="Rf74ca1af0e354329" /><Relationship Type="http://schemas.openxmlformats.org/officeDocument/2006/relationships/slide" Target="/ppt/slides/slide2.xml" Id="R9b5ce6191c6447a7" /><Relationship Type="http://schemas.openxmlformats.org/officeDocument/2006/relationships/slide" Target="/ppt/slides/slide3.xml" Id="R190d223f834347ee" /><Relationship Type="http://schemas.openxmlformats.org/officeDocument/2006/relationships/slide" Target="/ppt/slides/slide4.xml" Id="R19c133486a074f19" /><Relationship Type="http://schemas.openxmlformats.org/officeDocument/2006/relationships/slide" Target="/ppt/slides/slide5.xml" Id="R27fd455b74de43f3" /><Relationship Type="http://schemas.openxmlformats.org/officeDocument/2006/relationships/slide" Target="/ppt/slides/slide6.xml" Id="Rb9122bf6d9e843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018fd3d62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5f6485bdb4d9c" /><Relationship Type="http://schemas.openxmlformats.org/officeDocument/2006/relationships/theme" Target="/ppt/slideMasters/theme/theme1.xml" Id="Rca89e639accc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5f6485bdb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f1974972948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4f57c73b7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4bdd4bdd6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ae5b23522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4dddc6c39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80bc9bc6d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HÆGEBOSTAD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Kommunehuset, Laukrokveien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4595 Tingvatn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34 91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postmottak@haegebostad.kommune.no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www.haegebostad.kommune.no/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964 963 916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