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afe66ced8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5d1648e664a04"/>
  </p:sldMasterIdLst>
  <p:sldIdLst>
    <p:sldId xmlns:r="http://schemas.openxmlformats.org/officeDocument/2006/relationships" id="256" r:id="R2ad85fc45abc4187"/>
    <p:sldId xmlns:r="http://schemas.openxmlformats.org/officeDocument/2006/relationships" id="257" r:id="Rb5b454af5ed24fcb"/>
    <p:sldId xmlns:r="http://schemas.openxmlformats.org/officeDocument/2006/relationships" id="258" r:id="R586dba6c8ded4d9f"/>
    <p:sldId xmlns:r="http://schemas.openxmlformats.org/officeDocument/2006/relationships" id="259" r:id="Rf0be55d756be4de5"/>
    <p:sldId xmlns:r="http://schemas.openxmlformats.org/officeDocument/2006/relationships" id="260" r:id="R14b85880c1e14c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5d1648e664a04" /><Relationship Type="http://schemas.openxmlformats.org/officeDocument/2006/relationships/slide" Target="/ppt/slides/slide1.xml" Id="R2ad85fc45abc4187" /><Relationship Type="http://schemas.openxmlformats.org/officeDocument/2006/relationships/slide" Target="/ppt/slides/slide2.xml" Id="Rb5b454af5ed24fcb" /><Relationship Type="http://schemas.openxmlformats.org/officeDocument/2006/relationships/slide" Target="/ppt/slides/slide3.xml" Id="R586dba6c8ded4d9f" /><Relationship Type="http://schemas.openxmlformats.org/officeDocument/2006/relationships/slide" Target="/ppt/slides/slide4.xml" Id="Rf0be55d756be4de5" /><Relationship Type="http://schemas.openxmlformats.org/officeDocument/2006/relationships/slide" Target="/ppt/slides/slide5.xml" Id="R14b85880c1e14c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305f0e7f4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a325ca29849b1" /><Relationship Type="http://schemas.openxmlformats.org/officeDocument/2006/relationships/theme" Target="/ppt/slideMasters/theme/theme1.xml" Id="R2696e15fc318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a325ca29849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b5891b9e1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f012ddad848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4ece7e441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cbd5e38b94c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d3cf1298c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KVITESEID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 KOMMUNE ble etablert [år] og holder til i Kviteseid.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3850 Kviteseid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post@kviteseid.kommune.no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www.kviteseid.kommune.no/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